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44"/>
  </p:notesMasterIdLst>
  <p:handoutMasterIdLst>
    <p:handoutMasterId r:id="rId45"/>
  </p:handoutMasterIdLst>
  <p:sldIdLst>
    <p:sldId id="256" r:id="rId3"/>
    <p:sldId id="264" r:id="rId4"/>
    <p:sldId id="303" r:id="rId5"/>
    <p:sldId id="266" r:id="rId6"/>
    <p:sldId id="290" r:id="rId7"/>
    <p:sldId id="316" r:id="rId8"/>
    <p:sldId id="295" r:id="rId9"/>
    <p:sldId id="270" r:id="rId10"/>
    <p:sldId id="274" r:id="rId11"/>
    <p:sldId id="275" r:id="rId12"/>
    <p:sldId id="276" r:id="rId13"/>
    <p:sldId id="277" r:id="rId14"/>
    <p:sldId id="292" r:id="rId15"/>
    <p:sldId id="294" r:id="rId16"/>
    <p:sldId id="306" r:id="rId17"/>
    <p:sldId id="312" r:id="rId18"/>
    <p:sldId id="313" r:id="rId19"/>
    <p:sldId id="314" r:id="rId20"/>
    <p:sldId id="307" r:id="rId21"/>
    <p:sldId id="315" r:id="rId22"/>
    <p:sldId id="271" r:id="rId23"/>
    <p:sldId id="284" r:id="rId24"/>
    <p:sldId id="293" r:id="rId25"/>
    <p:sldId id="272" r:id="rId26"/>
    <p:sldId id="263" r:id="rId27"/>
    <p:sldId id="286" r:id="rId28"/>
    <p:sldId id="287" r:id="rId29"/>
    <p:sldId id="278" r:id="rId30"/>
    <p:sldId id="279" r:id="rId31"/>
    <p:sldId id="269" r:id="rId32"/>
    <p:sldId id="296" r:id="rId33"/>
    <p:sldId id="280" r:id="rId34"/>
    <p:sldId id="297" r:id="rId35"/>
    <p:sldId id="299" r:id="rId36"/>
    <p:sldId id="300" r:id="rId37"/>
    <p:sldId id="304" r:id="rId38"/>
    <p:sldId id="298" r:id="rId39"/>
    <p:sldId id="301" r:id="rId40"/>
    <p:sldId id="305" r:id="rId41"/>
    <p:sldId id="302" r:id="rId42"/>
    <p:sldId id="285" r:id="rId4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67C"/>
    <a:srgbClr val="765C96"/>
    <a:srgbClr val="4988A1"/>
    <a:srgbClr val="1D978E"/>
    <a:srgbClr val="20A69E"/>
    <a:srgbClr val="C40B74"/>
    <a:srgbClr val="EE0000"/>
    <a:srgbClr val="C4302B"/>
    <a:srgbClr val="3B5998"/>
    <a:srgbClr val="0094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0" d="100"/>
          <a:sy n="110" d="100"/>
        </p:scale>
        <p:origin x="1566"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émentine Lavieville" userId="5552fa36340151d0" providerId="LiveId" clId="{28603DEC-AB0F-45DF-8C91-0FF672508893}"/>
    <pc:docChg chg="undo custSel modSld">
      <pc:chgData name="Clémentine Lavieville" userId="5552fa36340151d0" providerId="LiveId" clId="{28603DEC-AB0F-45DF-8C91-0FF672508893}" dt="2021-10-29T14:18:47.247" v="14" actId="207"/>
      <pc:docMkLst>
        <pc:docMk/>
      </pc:docMkLst>
      <pc:sldChg chg="modSp mod">
        <pc:chgData name="Clémentine Lavieville" userId="5552fa36340151d0" providerId="LiveId" clId="{28603DEC-AB0F-45DF-8C91-0FF672508893}" dt="2021-09-06T15:21:20.983" v="1" actId="2711"/>
        <pc:sldMkLst>
          <pc:docMk/>
          <pc:sldMk cId="3320210969" sldId="275"/>
        </pc:sldMkLst>
        <pc:spChg chg="mod">
          <ac:chgData name="Clémentine Lavieville" userId="5552fa36340151d0" providerId="LiveId" clId="{28603DEC-AB0F-45DF-8C91-0FF672508893}" dt="2021-09-06T15:21:20.983" v="1" actId="2711"/>
          <ac:spMkLst>
            <pc:docMk/>
            <pc:sldMk cId="3320210969" sldId="275"/>
            <ac:spMk id="16" creationId="{00000000-0000-0000-0000-000000000000}"/>
          </ac:spMkLst>
        </pc:spChg>
      </pc:sldChg>
      <pc:sldChg chg="modSp mod">
        <pc:chgData name="Clémentine Lavieville" userId="5552fa36340151d0" providerId="LiveId" clId="{28603DEC-AB0F-45DF-8C91-0FF672508893}" dt="2021-10-29T14:18:47.247" v="14" actId="207"/>
        <pc:sldMkLst>
          <pc:docMk/>
          <pc:sldMk cId="773803175" sldId="316"/>
        </pc:sldMkLst>
        <pc:spChg chg="mod">
          <ac:chgData name="Clémentine Lavieville" userId="5552fa36340151d0" providerId="LiveId" clId="{28603DEC-AB0F-45DF-8C91-0FF672508893}" dt="2021-10-29T14:17:28.835" v="9" actId="207"/>
          <ac:spMkLst>
            <pc:docMk/>
            <pc:sldMk cId="773803175" sldId="316"/>
            <ac:spMk id="29" creationId="{0A2C9E49-0474-49ED-8287-32C705BEFAA4}"/>
          </ac:spMkLst>
        </pc:spChg>
        <pc:spChg chg="mod">
          <ac:chgData name="Clémentine Lavieville" userId="5552fa36340151d0" providerId="LiveId" clId="{28603DEC-AB0F-45DF-8C91-0FF672508893}" dt="2021-10-29T14:17:59.402" v="11" actId="207"/>
          <ac:spMkLst>
            <pc:docMk/>
            <pc:sldMk cId="773803175" sldId="316"/>
            <ac:spMk id="31" creationId="{C4CE15C3-5926-4209-A0D1-2A1939EBC601}"/>
          </ac:spMkLst>
        </pc:spChg>
        <pc:spChg chg="mod">
          <ac:chgData name="Clémentine Lavieville" userId="5552fa36340151d0" providerId="LiveId" clId="{28603DEC-AB0F-45DF-8C91-0FF672508893}" dt="2021-10-29T14:18:18.371" v="12" actId="207"/>
          <ac:spMkLst>
            <pc:docMk/>
            <pc:sldMk cId="773803175" sldId="316"/>
            <ac:spMk id="33" creationId="{B8E1E21E-D5BA-4975-94F8-671402B5C2C9}"/>
          </ac:spMkLst>
        </pc:spChg>
        <pc:spChg chg="mod">
          <ac:chgData name="Clémentine Lavieville" userId="5552fa36340151d0" providerId="LiveId" clId="{28603DEC-AB0F-45DF-8C91-0FF672508893}" dt="2021-10-29T14:18:31.044" v="13" actId="207"/>
          <ac:spMkLst>
            <pc:docMk/>
            <pc:sldMk cId="773803175" sldId="316"/>
            <ac:spMk id="35" creationId="{3C83DE89-1BC3-4772-AE6C-524761BEAA23}"/>
          </ac:spMkLst>
        </pc:spChg>
        <pc:spChg chg="mod">
          <ac:chgData name="Clémentine Lavieville" userId="5552fa36340151d0" providerId="LiveId" clId="{28603DEC-AB0F-45DF-8C91-0FF672508893}" dt="2021-10-29T14:18:47.247" v="14" actId="207"/>
          <ac:spMkLst>
            <pc:docMk/>
            <pc:sldMk cId="773803175" sldId="316"/>
            <ac:spMk id="37" creationId="{13B4366E-D62A-43AC-9D18-E6BEEEEACBE1}"/>
          </ac:spMkLst>
        </pc:spChg>
      </pc:sldChg>
    </pc:docChg>
  </pc:docChgLst>
  <pc:docChgLst>
    <pc:chgData name="Baptiste" userId="6400e3d187e6354c" providerId="LiveId" clId="{F27879DC-EC4A-4621-AEED-07BF8124E152}"/>
    <pc:docChg chg="undo custSel addSld delSld modSld modMainMaster">
      <pc:chgData name="Baptiste" userId="6400e3d187e6354c" providerId="LiveId" clId="{F27879DC-EC4A-4621-AEED-07BF8124E152}" dt="2021-11-10T11:19:54.460" v="6167" actId="20577"/>
      <pc:docMkLst>
        <pc:docMk/>
      </pc:docMkLst>
      <pc:sldChg chg="modSp mod">
        <pc:chgData name="Baptiste" userId="6400e3d187e6354c" providerId="LiveId" clId="{F27879DC-EC4A-4621-AEED-07BF8124E152}" dt="2021-09-20T07:19:41.008" v="6095" actId="14100"/>
        <pc:sldMkLst>
          <pc:docMk/>
          <pc:sldMk cId="841177347" sldId="256"/>
        </pc:sldMkLst>
        <pc:spChg chg="mod">
          <ac:chgData name="Baptiste" userId="6400e3d187e6354c" providerId="LiveId" clId="{F27879DC-EC4A-4621-AEED-07BF8124E152}" dt="2021-09-20T07:19:41.008" v="6095" actId="14100"/>
          <ac:spMkLst>
            <pc:docMk/>
            <pc:sldMk cId="841177347" sldId="256"/>
            <ac:spMk id="12" creationId="{00000000-0000-0000-0000-000000000000}"/>
          </ac:spMkLst>
        </pc:spChg>
        <pc:spChg chg="mod">
          <ac:chgData name="Baptiste" userId="6400e3d187e6354c" providerId="LiveId" clId="{F27879DC-EC4A-4621-AEED-07BF8124E152}" dt="2021-09-06T15:26:31.903" v="5753" actId="2711"/>
          <ac:spMkLst>
            <pc:docMk/>
            <pc:sldMk cId="841177347" sldId="256"/>
            <ac:spMk id="17" creationId="{00000000-0000-0000-0000-000000000000}"/>
          </ac:spMkLst>
        </pc:spChg>
        <pc:spChg chg="mod">
          <ac:chgData name="Baptiste" userId="6400e3d187e6354c" providerId="LiveId" clId="{F27879DC-EC4A-4621-AEED-07BF8124E152}" dt="2021-09-06T15:26:25.488" v="5752" actId="2711"/>
          <ac:spMkLst>
            <pc:docMk/>
            <pc:sldMk cId="841177347" sldId="256"/>
            <ac:spMk id="20" creationId="{00000000-0000-0000-0000-000000000000}"/>
          </ac:spMkLst>
        </pc:spChg>
      </pc:sldChg>
      <pc:sldChg chg="delSp modSp mod">
        <pc:chgData name="Baptiste" userId="6400e3d187e6354c" providerId="LiveId" clId="{F27879DC-EC4A-4621-AEED-07BF8124E152}" dt="2021-09-20T07:21:17.514" v="6108" actId="1035"/>
        <pc:sldMkLst>
          <pc:docMk/>
          <pc:sldMk cId="143235046" sldId="263"/>
        </pc:sldMkLst>
        <pc:spChg chg="mod">
          <ac:chgData name="Baptiste" userId="6400e3d187e6354c" providerId="LiveId" clId="{F27879DC-EC4A-4621-AEED-07BF8124E152}" dt="2021-09-20T07:21:17.514" v="6108" actId="1035"/>
          <ac:spMkLst>
            <pc:docMk/>
            <pc:sldMk cId="143235046" sldId="263"/>
            <ac:spMk id="15" creationId="{00000000-0000-0000-0000-000000000000}"/>
          </ac:spMkLst>
        </pc:spChg>
        <pc:spChg chg="mod">
          <ac:chgData name="Baptiste" userId="6400e3d187e6354c" providerId="LiveId" clId="{F27879DC-EC4A-4621-AEED-07BF8124E152}" dt="2021-09-06T15:29:57.738" v="5835" actId="2711"/>
          <ac:spMkLst>
            <pc:docMk/>
            <pc:sldMk cId="143235046" sldId="263"/>
            <ac:spMk id="16" creationId="{00000000-0000-0000-0000-000000000000}"/>
          </ac:spMkLst>
        </pc:spChg>
        <pc:spChg chg="del">
          <ac:chgData name="Baptiste" userId="6400e3d187e6354c" providerId="LiveId" clId="{F27879DC-EC4A-4621-AEED-07BF8124E152}" dt="2021-09-03T09:21:58.668" v="2973" actId="478"/>
          <ac:spMkLst>
            <pc:docMk/>
            <pc:sldMk cId="143235046" sldId="263"/>
            <ac:spMk id="21" creationId="{00000000-0000-0000-0000-000000000000}"/>
          </ac:spMkLst>
        </pc:spChg>
      </pc:sldChg>
      <pc:sldChg chg="addSp delSp modSp mod modClrScheme chgLayout">
        <pc:chgData name="Baptiste" userId="6400e3d187e6354c" providerId="LiveId" clId="{F27879DC-EC4A-4621-AEED-07BF8124E152}" dt="2021-09-20T07:19:23.803" v="6092" actId="1036"/>
        <pc:sldMkLst>
          <pc:docMk/>
          <pc:sldMk cId="3419404503" sldId="264"/>
        </pc:sldMkLst>
        <pc:spChg chg="del mod">
          <ac:chgData name="Baptiste" userId="6400e3d187e6354c" providerId="LiveId" clId="{F27879DC-EC4A-4621-AEED-07BF8124E152}" dt="2021-09-03T07:37:28.605" v="373"/>
          <ac:spMkLst>
            <pc:docMk/>
            <pc:sldMk cId="3419404503" sldId="264"/>
            <ac:spMk id="2" creationId="{6138B74A-C51C-4F48-97E4-BB1726688B6A}"/>
          </ac:spMkLst>
        </pc:spChg>
        <pc:spChg chg="add del mod">
          <ac:chgData name="Baptiste" userId="6400e3d187e6354c" providerId="LiveId" clId="{F27879DC-EC4A-4621-AEED-07BF8124E152}" dt="2021-09-03T07:16:17.969" v="51" actId="478"/>
          <ac:spMkLst>
            <pc:docMk/>
            <pc:sldMk cId="3419404503" sldId="264"/>
            <ac:spMk id="4" creationId="{BA380FDB-DB92-45C1-BC11-3DB413287846}"/>
          </ac:spMkLst>
        </pc:spChg>
        <pc:spChg chg="add del mod">
          <ac:chgData name="Baptiste" userId="6400e3d187e6354c" providerId="LiveId" clId="{F27879DC-EC4A-4621-AEED-07BF8124E152}" dt="2021-09-03T07:16:20.912" v="53" actId="478"/>
          <ac:spMkLst>
            <pc:docMk/>
            <pc:sldMk cId="3419404503" sldId="264"/>
            <ac:spMk id="6" creationId="{6486DE31-334D-4D23-B452-42FFAC7E7120}"/>
          </ac:spMkLst>
        </pc:spChg>
        <pc:spChg chg="add del mod ord">
          <ac:chgData name="Baptiste" userId="6400e3d187e6354c" providerId="LiveId" clId="{F27879DC-EC4A-4621-AEED-07BF8124E152}" dt="2021-09-03T07:25:18.255" v="354" actId="478"/>
          <ac:spMkLst>
            <pc:docMk/>
            <pc:sldMk cId="3419404503" sldId="264"/>
            <ac:spMk id="7" creationId="{B35F18D1-222A-459F-B8D6-9AF41F870670}"/>
          </ac:spMkLst>
        </pc:spChg>
        <pc:spChg chg="add del mod">
          <ac:chgData name="Baptiste" userId="6400e3d187e6354c" providerId="LiveId" clId="{F27879DC-EC4A-4621-AEED-07BF8124E152}" dt="2021-09-03T07:37:04.267" v="362" actId="6264"/>
          <ac:spMkLst>
            <pc:docMk/>
            <pc:sldMk cId="3419404503" sldId="264"/>
            <ac:spMk id="8" creationId="{CC5112A6-3593-487C-8DE2-0A9A1C2206FD}"/>
          </ac:spMkLst>
        </pc:spChg>
        <pc:spChg chg="add del mod">
          <ac:chgData name="Baptiste" userId="6400e3d187e6354c" providerId="LiveId" clId="{F27879DC-EC4A-4621-AEED-07BF8124E152}" dt="2021-09-03T07:37:04.267" v="362" actId="6264"/>
          <ac:spMkLst>
            <pc:docMk/>
            <pc:sldMk cId="3419404503" sldId="264"/>
            <ac:spMk id="9" creationId="{8B72A7B1-B520-4EA5-8BED-0882E5030191}"/>
          </ac:spMkLst>
        </pc:spChg>
        <pc:spChg chg="add del mod ord">
          <ac:chgData name="Baptiste" userId="6400e3d187e6354c" providerId="LiveId" clId="{F27879DC-EC4A-4621-AEED-07BF8124E152}" dt="2021-09-03T07:37:05.835" v="364" actId="700"/>
          <ac:spMkLst>
            <pc:docMk/>
            <pc:sldMk cId="3419404503" sldId="264"/>
            <ac:spMk id="10" creationId="{37C1D4F3-3743-4F01-AB15-9CF264A5EFC3}"/>
          </ac:spMkLst>
        </pc:spChg>
        <pc:spChg chg="add mod ord">
          <ac:chgData name="Baptiste" userId="6400e3d187e6354c" providerId="LiveId" clId="{F27879DC-EC4A-4621-AEED-07BF8124E152}" dt="2021-09-06T15:26:00.025" v="5742" actId="2711"/>
          <ac:spMkLst>
            <pc:docMk/>
            <pc:sldMk cId="3419404503" sldId="264"/>
            <ac:spMk id="11" creationId="{51B1A324-8E30-41F2-A9D3-AC24C0FDFC0E}"/>
          </ac:spMkLst>
        </pc:spChg>
        <pc:spChg chg="mod ord">
          <ac:chgData name="Baptiste" userId="6400e3d187e6354c" providerId="LiveId" clId="{F27879DC-EC4A-4621-AEED-07BF8124E152}" dt="2021-09-20T07:19:23.803" v="6092" actId="1036"/>
          <ac:spMkLst>
            <pc:docMk/>
            <pc:sldMk cId="3419404503" sldId="264"/>
            <ac:spMk id="15" creationId="{00000000-0000-0000-0000-000000000000}"/>
          </ac:spMkLst>
        </pc:spChg>
        <pc:spChg chg="add del">
          <ac:chgData name="Baptiste" userId="6400e3d187e6354c" providerId="LiveId" clId="{F27879DC-EC4A-4621-AEED-07BF8124E152}" dt="2021-09-03T07:16:19.601" v="52" actId="478"/>
          <ac:spMkLst>
            <pc:docMk/>
            <pc:sldMk cId="3419404503" sldId="264"/>
            <ac:spMk id="16" creationId="{00000000-0000-0000-0000-000000000000}"/>
          </ac:spMkLst>
        </pc:spChg>
        <pc:spChg chg="ord">
          <ac:chgData name="Baptiste" userId="6400e3d187e6354c" providerId="LiveId" clId="{F27879DC-EC4A-4621-AEED-07BF8124E152}" dt="2021-09-03T07:47:40.485" v="594" actId="167"/>
          <ac:spMkLst>
            <pc:docMk/>
            <pc:sldMk cId="3419404503" sldId="264"/>
            <ac:spMk id="18" creationId="{00000000-0000-0000-0000-000000000000}"/>
          </ac:spMkLst>
        </pc:spChg>
        <pc:spChg chg="mod ord">
          <ac:chgData name="Baptiste" userId="6400e3d187e6354c" providerId="LiveId" clId="{F27879DC-EC4A-4621-AEED-07BF8124E152}" dt="2021-09-03T07:50:44.068" v="748" actId="1035"/>
          <ac:spMkLst>
            <pc:docMk/>
            <pc:sldMk cId="3419404503" sldId="264"/>
            <ac:spMk id="20" creationId="{00000000-0000-0000-0000-000000000000}"/>
          </ac:spMkLst>
        </pc:spChg>
        <pc:spChg chg="del">
          <ac:chgData name="Baptiste" userId="6400e3d187e6354c" providerId="LiveId" clId="{F27879DC-EC4A-4621-AEED-07BF8124E152}" dt="2021-09-03T08:05:08.417" v="1512" actId="478"/>
          <ac:spMkLst>
            <pc:docMk/>
            <pc:sldMk cId="3419404503" sldId="264"/>
            <ac:spMk id="21" creationId="{00000000-0000-0000-0000-000000000000}"/>
          </ac:spMkLst>
        </pc:spChg>
      </pc:sldChg>
      <pc:sldChg chg="delSp modSp mod">
        <pc:chgData name="Baptiste" userId="6400e3d187e6354c" providerId="LiveId" clId="{F27879DC-EC4A-4621-AEED-07BF8124E152}" dt="2021-09-06T15:26:14.256" v="5743" actId="2711"/>
        <pc:sldMkLst>
          <pc:docMk/>
          <pc:sldMk cId="2775785021" sldId="266"/>
        </pc:sldMkLst>
        <pc:spChg chg="mod">
          <ac:chgData name="Baptiste" userId="6400e3d187e6354c" providerId="LiveId" clId="{F27879DC-EC4A-4621-AEED-07BF8124E152}" dt="2021-09-06T15:26:14.256" v="5743" actId="2711"/>
          <ac:spMkLst>
            <pc:docMk/>
            <pc:sldMk cId="2775785021" sldId="266"/>
            <ac:spMk id="2" creationId="{00000000-0000-0000-0000-000000000000}"/>
          </ac:spMkLst>
        </pc:spChg>
        <pc:spChg chg="del">
          <ac:chgData name="Baptiste" userId="6400e3d187e6354c" providerId="LiveId" clId="{F27879DC-EC4A-4621-AEED-07BF8124E152}" dt="2021-09-03T08:05:04.415" v="1511" actId="478"/>
          <ac:spMkLst>
            <pc:docMk/>
            <pc:sldMk cId="2775785021" sldId="266"/>
            <ac:spMk id="17" creationId="{00000000-0000-0000-0000-000000000000}"/>
          </ac:spMkLst>
        </pc:spChg>
      </pc:sldChg>
      <pc:sldChg chg="delSp modSp mod">
        <pc:chgData name="Baptiste" userId="6400e3d187e6354c" providerId="LiveId" clId="{F27879DC-EC4A-4621-AEED-07BF8124E152}" dt="2021-09-20T07:21:47.070" v="6123" actId="1035"/>
        <pc:sldMkLst>
          <pc:docMk/>
          <pc:sldMk cId="602046734" sldId="269"/>
        </pc:sldMkLst>
        <pc:spChg chg="mod">
          <ac:chgData name="Baptiste" userId="6400e3d187e6354c" providerId="LiveId" clId="{F27879DC-EC4A-4621-AEED-07BF8124E152}" dt="2021-09-20T07:21:47.070" v="6123" actId="1035"/>
          <ac:spMkLst>
            <pc:docMk/>
            <pc:sldMk cId="602046734" sldId="269"/>
            <ac:spMk id="15" creationId="{00000000-0000-0000-0000-000000000000}"/>
          </ac:spMkLst>
        </pc:spChg>
        <pc:spChg chg="mod">
          <ac:chgData name="Baptiste" userId="6400e3d187e6354c" providerId="LiveId" clId="{F27879DC-EC4A-4621-AEED-07BF8124E152}" dt="2021-09-06T15:30:19.854" v="5839" actId="2711"/>
          <ac:spMkLst>
            <pc:docMk/>
            <pc:sldMk cId="602046734" sldId="269"/>
            <ac:spMk id="16" creationId="{00000000-0000-0000-0000-000000000000}"/>
          </ac:spMkLst>
        </pc:spChg>
        <pc:spChg chg="del">
          <ac:chgData name="Baptiste" userId="6400e3d187e6354c" providerId="LiveId" clId="{F27879DC-EC4A-4621-AEED-07BF8124E152}" dt="2021-09-03T09:21:31.577" v="2967" actId="478"/>
          <ac:spMkLst>
            <pc:docMk/>
            <pc:sldMk cId="602046734" sldId="269"/>
            <ac:spMk id="21" creationId="{00000000-0000-0000-0000-000000000000}"/>
          </ac:spMkLst>
        </pc:spChg>
      </pc:sldChg>
      <pc:sldChg chg="delSp modSp mod">
        <pc:chgData name="Baptiste" userId="6400e3d187e6354c" providerId="LiveId" clId="{F27879DC-EC4A-4621-AEED-07BF8124E152}" dt="2021-09-06T15:27:24.321" v="5778" actId="2711"/>
        <pc:sldMkLst>
          <pc:docMk/>
          <pc:sldMk cId="647662346" sldId="270"/>
        </pc:sldMkLst>
        <pc:spChg chg="mod">
          <ac:chgData name="Baptiste" userId="6400e3d187e6354c" providerId="LiveId" clId="{F27879DC-EC4A-4621-AEED-07BF8124E152}" dt="2021-09-06T15:27:24.321" v="5778" actId="2711"/>
          <ac:spMkLst>
            <pc:docMk/>
            <pc:sldMk cId="647662346" sldId="270"/>
            <ac:spMk id="2" creationId="{00000000-0000-0000-0000-000000000000}"/>
          </ac:spMkLst>
        </pc:spChg>
        <pc:spChg chg="del">
          <ac:chgData name="Baptiste" userId="6400e3d187e6354c" providerId="LiveId" clId="{F27879DC-EC4A-4621-AEED-07BF8124E152}" dt="2021-09-03T08:04:51.485" v="1508" actId="478"/>
          <ac:spMkLst>
            <pc:docMk/>
            <pc:sldMk cId="647662346" sldId="270"/>
            <ac:spMk id="17" creationId="{00000000-0000-0000-0000-000000000000}"/>
          </ac:spMkLst>
        </pc:spChg>
      </pc:sldChg>
      <pc:sldChg chg="delSp modSp mod">
        <pc:chgData name="Baptiste" userId="6400e3d187e6354c" providerId="LiveId" clId="{F27879DC-EC4A-4621-AEED-07BF8124E152}" dt="2021-09-06T15:29:29.154" v="5804" actId="2711"/>
        <pc:sldMkLst>
          <pc:docMk/>
          <pc:sldMk cId="3746331315" sldId="271"/>
        </pc:sldMkLst>
        <pc:spChg chg="mod">
          <ac:chgData name="Baptiste" userId="6400e3d187e6354c" providerId="LiveId" clId="{F27879DC-EC4A-4621-AEED-07BF8124E152}" dt="2021-09-06T15:29:29.154" v="5804" actId="2711"/>
          <ac:spMkLst>
            <pc:docMk/>
            <pc:sldMk cId="3746331315" sldId="271"/>
            <ac:spMk id="2" creationId="{00000000-0000-0000-0000-000000000000}"/>
          </ac:spMkLst>
        </pc:spChg>
        <pc:spChg chg="del">
          <ac:chgData name="Baptiste" userId="6400e3d187e6354c" providerId="LiveId" clId="{F27879DC-EC4A-4621-AEED-07BF8124E152}" dt="2021-09-03T09:22:11.145" v="2978" actId="478"/>
          <ac:spMkLst>
            <pc:docMk/>
            <pc:sldMk cId="3746331315" sldId="271"/>
            <ac:spMk id="17" creationId="{00000000-0000-0000-0000-000000000000}"/>
          </ac:spMkLst>
        </pc:spChg>
      </pc:sldChg>
      <pc:sldChg chg="delSp modSp mod">
        <pc:chgData name="Baptiste" userId="6400e3d187e6354c" providerId="LiveId" clId="{F27879DC-EC4A-4621-AEED-07BF8124E152}" dt="2021-09-06T15:29:52.388" v="5834" actId="2711"/>
        <pc:sldMkLst>
          <pc:docMk/>
          <pc:sldMk cId="262767178" sldId="272"/>
        </pc:sldMkLst>
        <pc:spChg chg="mod">
          <ac:chgData name="Baptiste" userId="6400e3d187e6354c" providerId="LiveId" clId="{F27879DC-EC4A-4621-AEED-07BF8124E152}" dt="2021-09-06T15:29:52.388" v="5834" actId="2711"/>
          <ac:spMkLst>
            <pc:docMk/>
            <pc:sldMk cId="262767178" sldId="272"/>
            <ac:spMk id="2" creationId="{00000000-0000-0000-0000-000000000000}"/>
          </ac:spMkLst>
        </pc:spChg>
        <pc:spChg chg="del mod">
          <ac:chgData name="Baptiste" userId="6400e3d187e6354c" providerId="LiveId" clId="{F27879DC-EC4A-4621-AEED-07BF8124E152}" dt="2021-09-03T09:22:03.569" v="2975" actId="478"/>
          <ac:spMkLst>
            <pc:docMk/>
            <pc:sldMk cId="262767178" sldId="272"/>
            <ac:spMk id="17" creationId="{00000000-0000-0000-0000-000000000000}"/>
          </ac:spMkLst>
        </pc:spChg>
      </pc:sldChg>
      <pc:sldChg chg="addSp delSp modSp del mod modClrScheme chgLayout">
        <pc:chgData name="Baptiste" userId="6400e3d187e6354c" providerId="LiveId" clId="{F27879DC-EC4A-4621-AEED-07BF8124E152}" dt="2021-09-28T07:47:04.433" v="6161" actId="47"/>
        <pc:sldMkLst>
          <pc:docMk/>
          <pc:sldMk cId="4278468823" sldId="273"/>
        </pc:sldMkLst>
        <pc:spChg chg="add del mod ord">
          <ac:chgData name="Baptiste" userId="6400e3d187e6354c" providerId="LiveId" clId="{F27879DC-EC4A-4621-AEED-07BF8124E152}" dt="2021-09-03T07:47:15.968" v="587" actId="478"/>
          <ac:spMkLst>
            <pc:docMk/>
            <pc:sldMk cId="4278468823" sldId="273"/>
            <ac:spMk id="2" creationId="{C8C456B3-050E-48DC-AC8C-60142CABD13A}"/>
          </ac:spMkLst>
        </pc:spChg>
        <pc:spChg chg="mod ord">
          <ac:chgData name="Baptiste" userId="6400e3d187e6354c" providerId="LiveId" clId="{F27879DC-EC4A-4621-AEED-07BF8124E152}" dt="2021-09-20T07:18:34.670" v="6050" actId="1036"/>
          <ac:spMkLst>
            <pc:docMk/>
            <pc:sldMk cId="4278468823" sldId="273"/>
            <ac:spMk id="15" creationId="{00000000-0000-0000-0000-000000000000}"/>
          </ac:spMkLst>
        </pc:spChg>
        <pc:spChg chg="mod ord">
          <ac:chgData name="Baptiste" userId="6400e3d187e6354c" providerId="LiveId" clId="{F27879DC-EC4A-4621-AEED-07BF8124E152}" dt="2021-09-03T07:51:08.085" v="761" actId="167"/>
          <ac:spMkLst>
            <pc:docMk/>
            <pc:sldMk cId="4278468823" sldId="273"/>
            <ac:spMk id="18" creationId="{00000000-0000-0000-0000-000000000000}"/>
          </ac:spMkLst>
        </pc:spChg>
        <pc:spChg chg="mod ord">
          <ac:chgData name="Baptiste" userId="6400e3d187e6354c" providerId="LiveId" clId="{F27879DC-EC4A-4621-AEED-07BF8124E152}" dt="2021-09-03T07:51:03.813" v="760" actId="1076"/>
          <ac:spMkLst>
            <pc:docMk/>
            <pc:sldMk cId="4278468823" sldId="273"/>
            <ac:spMk id="20" creationId="{00000000-0000-0000-0000-000000000000}"/>
          </ac:spMkLst>
        </pc:spChg>
        <pc:picChg chg="mod">
          <ac:chgData name="Baptiste" userId="6400e3d187e6354c" providerId="LiveId" clId="{F27879DC-EC4A-4621-AEED-07BF8124E152}" dt="2021-09-03T07:47:13.613" v="586" actId="1076"/>
          <ac:picMkLst>
            <pc:docMk/>
            <pc:sldMk cId="4278468823" sldId="273"/>
            <ac:picMk id="4" creationId="{94EEC0AE-73E4-4517-ADF9-79BC51A0C02E}"/>
          </ac:picMkLst>
        </pc:picChg>
      </pc:sldChg>
      <pc:sldChg chg="addSp delSp modSp mod modClrScheme chgLayout">
        <pc:chgData name="Baptiste" userId="6400e3d187e6354c" providerId="LiveId" clId="{F27879DC-EC4A-4621-AEED-07BF8124E152}" dt="2021-09-20T07:18:14.804" v="6044" actId="1036"/>
        <pc:sldMkLst>
          <pc:docMk/>
          <pc:sldMk cId="1810432467" sldId="274"/>
        </pc:sldMkLst>
        <pc:spChg chg="add del mod ord">
          <ac:chgData name="Baptiste" userId="6400e3d187e6354c" providerId="LiveId" clId="{F27879DC-EC4A-4621-AEED-07BF8124E152}" dt="2021-09-03T07:52:03.151" v="777" actId="478"/>
          <ac:spMkLst>
            <pc:docMk/>
            <pc:sldMk cId="1810432467" sldId="274"/>
            <ac:spMk id="2" creationId="{1669DBC3-52EF-4A91-8A1A-CDD55697E0A8}"/>
          </ac:spMkLst>
        </pc:spChg>
        <pc:spChg chg="mod ord">
          <ac:chgData name="Baptiste" userId="6400e3d187e6354c" providerId="LiveId" clId="{F27879DC-EC4A-4621-AEED-07BF8124E152}" dt="2021-09-20T07:18:14.804" v="6044" actId="1036"/>
          <ac:spMkLst>
            <pc:docMk/>
            <pc:sldMk cId="1810432467" sldId="274"/>
            <ac:spMk id="15" creationId="{00000000-0000-0000-0000-000000000000}"/>
          </ac:spMkLst>
        </pc:spChg>
        <pc:spChg chg="ord">
          <ac:chgData name="Baptiste" userId="6400e3d187e6354c" providerId="LiveId" clId="{F27879DC-EC4A-4621-AEED-07BF8124E152}" dt="2021-09-03T07:52:20.135" v="784" actId="167"/>
          <ac:spMkLst>
            <pc:docMk/>
            <pc:sldMk cId="1810432467" sldId="274"/>
            <ac:spMk id="18" creationId="{00000000-0000-0000-0000-000000000000}"/>
          </ac:spMkLst>
        </pc:spChg>
        <pc:spChg chg="mod ord">
          <ac:chgData name="Baptiste" userId="6400e3d187e6354c" providerId="LiveId" clId="{F27879DC-EC4A-4621-AEED-07BF8124E152}" dt="2021-09-03T07:52:23.005" v="785" actId="1036"/>
          <ac:spMkLst>
            <pc:docMk/>
            <pc:sldMk cId="1810432467" sldId="274"/>
            <ac:spMk id="20" creationId="{00000000-0000-0000-0000-000000000000}"/>
          </ac:spMkLst>
        </pc:spChg>
        <pc:spChg chg="del">
          <ac:chgData name="Baptiste" userId="6400e3d187e6354c" providerId="LiveId" clId="{F27879DC-EC4A-4621-AEED-07BF8124E152}" dt="2021-09-03T08:04:46.567" v="1507" actId="478"/>
          <ac:spMkLst>
            <pc:docMk/>
            <pc:sldMk cId="1810432467" sldId="274"/>
            <ac:spMk id="21" creationId="{00000000-0000-0000-0000-000000000000}"/>
          </ac:spMkLst>
        </pc:spChg>
      </pc:sldChg>
      <pc:sldChg chg="delSp modSp mod modClrScheme chgLayout">
        <pc:chgData name="Baptiste" userId="6400e3d187e6354c" providerId="LiveId" clId="{F27879DC-EC4A-4621-AEED-07BF8124E152}" dt="2021-09-20T07:18:04.504" v="6040" actId="1036"/>
        <pc:sldMkLst>
          <pc:docMk/>
          <pc:sldMk cId="3320210969" sldId="275"/>
        </pc:sldMkLst>
        <pc:spChg chg="mod ord">
          <ac:chgData name="Baptiste" userId="6400e3d187e6354c" providerId="LiveId" clId="{F27879DC-EC4A-4621-AEED-07BF8124E152}" dt="2021-09-20T07:18:04.504" v="6040" actId="1036"/>
          <ac:spMkLst>
            <pc:docMk/>
            <pc:sldMk cId="3320210969" sldId="275"/>
            <ac:spMk id="15" creationId="{00000000-0000-0000-0000-000000000000}"/>
          </ac:spMkLst>
        </pc:spChg>
        <pc:spChg chg="mod ord">
          <ac:chgData name="Baptiste" userId="6400e3d187e6354c" providerId="LiveId" clId="{F27879DC-EC4A-4621-AEED-07BF8124E152}" dt="2021-09-06T15:27:33.523" v="5779" actId="2711"/>
          <ac:spMkLst>
            <pc:docMk/>
            <pc:sldMk cId="3320210969" sldId="275"/>
            <ac:spMk id="16" creationId="{00000000-0000-0000-0000-000000000000}"/>
          </ac:spMkLst>
        </pc:spChg>
        <pc:spChg chg="ord">
          <ac:chgData name="Baptiste" userId="6400e3d187e6354c" providerId="LiveId" clId="{F27879DC-EC4A-4621-AEED-07BF8124E152}" dt="2021-09-03T07:53:23.568" v="800" actId="167"/>
          <ac:spMkLst>
            <pc:docMk/>
            <pc:sldMk cId="3320210969" sldId="275"/>
            <ac:spMk id="18" creationId="{00000000-0000-0000-0000-000000000000}"/>
          </ac:spMkLst>
        </pc:spChg>
        <pc:spChg chg="mod ord">
          <ac:chgData name="Baptiste" userId="6400e3d187e6354c" providerId="LiveId" clId="{F27879DC-EC4A-4621-AEED-07BF8124E152}" dt="2021-09-03T07:53:21.210" v="799" actId="1076"/>
          <ac:spMkLst>
            <pc:docMk/>
            <pc:sldMk cId="3320210969" sldId="275"/>
            <ac:spMk id="20" creationId="{00000000-0000-0000-0000-000000000000}"/>
          </ac:spMkLst>
        </pc:spChg>
        <pc:spChg chg="del mod">
          <ac:chgData name="Baptiste" userId="6400e3d187e6354c" providerId="LiveId" clId="{F27879DC-EC4A-4621-AEED-07BF8124E152}" dt="2021-09-03T08:04:44.618" v="1506" actId="478"/>
          <ac:spMkLst>
            <pc:docMk/>
            <pc:sldMk cId="3320210969" sldId="275"/>
            <ac:spMk id="21" creationId="{00000000-0000-0000-0000-000000000000}"/>
          </ac:spMkLst>
        </pc:spChg>
      </pc:sldChg>
      <pc:sldChg chg="delSp modSp mod modClrScheme chgLayout">
        <pc:chgData name="Baptiste" userId="6400e3d187e6354c" providerId="LiveId" clId="{F27879DC-EC4A-4621-AEED-07BF8124E152}" dt="2021-09-20T07:17:53.154" v="6037" actId="1036"/>
        <pc:sldMkLst>
          <pc:docMk/>
          <pc:sldMk cId="197520443" sldId="276"/>
        </pc:sldMkLst>
        <pc:spChg chg="mod ord">
          <ac:chgData name="Baptiste" userId="6400e3d187e6354c" providerId="LiveId" clId="{F27879DC-EC4A-4621-AEED-07BF8124E152}" dt="2021-09-20T07:17:53.154" v="6037" actId="1036"/>
          <ac:spMkLst>
            <pc:docMk/>
            <pc:sldMk cId="197520443" sldId="276"/>
            <ac:spMk id="15" creationId="{00000000-0000-0000-0000-000000000000}"/>
          </ac:spMkLst>
        </pc:spChg>
        <pc:spChg chg="mod ord">
          <ac:chgData name="Baptiste" userId="6400e3d187e6354c" providerId="LiveId" clId="{F27879DC-EC4A-4621-AEED-07BF8124E152}" dt="2021-09-06T15:27:55.755" v="5790" actId="2711"/>
          <ac:spMkLst>
            <pc:docMk/>
            <pc:sldMk cId="197520443" sldId="276"/>
            <ac:spMk id="16" creationId="{00000000-0000-0000-0000-000000000000}"/>
          </ac:spMkLst>
        </pc:spChg>
        <pc:spChg chg="mod ord">
          <ac:chgData name="Baptiste" userId="6400e3d187e6354c" providerId="LiveId" clId="{F27879DC-EC4A-4621-AEED-07BF8124E152}" dt="2021-09-03T09:22:45.596" v="2981" actId="1035"/>
          <ac:spMkLst>
            <pc:docMk/>
            <pc:sldMk cId="197520443" sldId="276"/>
            <ac:spMk id="18" creationId="{00000000-0000-0000-0000-000000000000}"/>
          </ac:spMkLst>
        </pc:spChg>
        <pc:spChg chg="mod ord">
          <ac:chgData name="Baptiste" userId="6400e3d187e6354c" providerId="LiveId" clId="{F27879DC-EC4A-4621-AEED-07BF8124E152}" dt="2021-09-03T09:22:55.399" v="2982" actId="1036"/>
          <ac:spMkLst>
            <pc:docMk/>
            <pc:sldMk cId="197520443" sldId="276"/>
            <ac:spMk id="20" creationId="{00000000-0000-0000-0000-000000000000}"/>
          </ac:spMkLst>
        </pc:spChg>
        <pc:spChg chg="del">
          <ac:chgData name="Baptiste" userId="6400e3d187e6354c" providerId="LiveId" clId="{F27879DC-EC4A-4621-AEED-07BF8124E152}" dt="2021-09-03T08:04:42.917" v="1505" actId="478"/>
          <ac:spMkLst>
            <pc:docMk/>
            <pc:sldMk cId="197520443" sldId="276"/>
            <ac:spMk id="21" creationId="{00000000-0000-0000-0000-000000000000}"/>
          </ac:spMkLst>
        </pc:spChg>
        <pc:picChg chg="mod">
          <ac:chgData name="Baptiste" userId="6400e3d187e6354c" providerId="LiveId" clId="{F27879DC-EC4A-4621-AEED-07BF8124E152}" dt="2021-09-03T07:54:06.210" v="820" actId="1035"/>
          <ac:picMkLst>
            <pc:docMk/>
            <pc:sldMk cId="197520443" sldId="276"/>
            <ac:picMk id="3" creationId="{6B756A06-4B16-E94D-BA51-04E1C9FCF666}"/>
          </ac:picMkLst>
        </pc:picChg>
      </pc:sldChg>
      <pc:sldChg chg="addSp delSp modSp mod modClrScheme chgLayout">
        <pc:chgData name="Baptiste" userId="6400e3d187e6354c" providerId="LiveId" clId="{F27879DC-EC4A-4621-AEED-07BF8124E152}" dt="2021-09-21T09:55:05.497" v="6156" actId="1035"/>
        <pc:sldMkLst>
          <pc:docMk/>
          <pc:sldMk cId="406647661" sldId="277"/>
        </pc:sldMkLst>
        <pc:spChg chg="add del mod ord">
          <ac:chgData name="Baptiste" userId="6400e3d187e6354c" providerId="LiveId" clId="{F27879DC-EC4A-4621-AEED-07BF8124E152}" dt="2021-09-03T07:54:39.317" v="828" actId="478"/>
          <ac:spMkLst>
            <pc:docMk/>
            <pc:sldMk cId="406647661" sldId="277"/>
            <ac:spMk id="2" creationId="{41F7A60E-81FD-450D-B463-36EFC882EB7F}"/>
          </ac:spMkLst>
        </pc:spChg>
        <pc:spChg chg="mod ord">
          <ac:chgData name="Baptiste" userId="6400e3d187e6354c" providerId="LiveId" clId="{F27879DC-EC4A-4621-AEED-07BF8124E152}" dt="2021-09-20T07:17:44.786" v="6034" actId="1036"/>
          <ac:spMkLst>
            <pc:docMk/>
            <pc:sldMk cId="406647661" sldId="277"/>
            <ac:spMk id="15" creationId="{00000000-0000-0000-0000-000000000000}"/>
          </ac:spMkLst>
        </pc:spChg>
        <pc:spChg chg="ord">
          <ac:chgData name="Baptiste" userId="6400e3d187e6354c" providerId="LiveId" clId="{F27879DC-EC4A-4621-AEED-07BF8124E152}" dt="2021-09-03T07:54:56.052" v="830" actId="167"/>
          <ac:spMkLst>
            <pc:docMk/>
            <pc:sldMk cId="406647661" sldId="277"/>
            <ac:spMk id="18" creationId="{00000000-0000-0000-0000-000000000000}"/>
          </ac:spMkLst>
        </pc:spChg>
        <pc:spChg chg="mod ord">
          <ac:chgData name="Baptiste" userId="6400e3d187e6354c" providerId="LiveId" clId="{F27879DC-EC4A-4621-AEED-07BF8124E152}" dt="2021-09-03T07:54:52.686" v="829" actId="1076"/>
          <ac:spMkLst>
            <pc:docMk/>
            <pc:sldMk cId="406647661" sldId="277"/>
            <ac:spMk id="20" creationId="{00000000-0000-0000-0000-000000000000}"/>
          </ac:spMkLst>
        </pc:spChg>
        <pc:spChg chg="del">
          <ac:chgData name="Baptiste" userId="6400e3d187e6354c" providerId="LiveId" clId="{F27879DC-EC4A-4621-AEED-07BF8124E152}" dt="2021-09-03T08:04:39.537" v="1504" actId="478"/>
          <ac:spMkLst>
            <pc:docMk/>
            <pc:sldMk cId="406647661" sldId="277"/>
            <ac:spMk id="21" creationId="{00000000-0000-0000-0000-000000000000}"/>
          </ac:spMkLst>
        </pc:spChg>
        <pc:picChg chg="mod">
          <ac:chgData name="Baptiste" userId="6400e3d187e6354c" providerId="LiveId" clId="{F27879DC-EC4A-4621-AEED-07BF8124E152}" dt="2021-09-21T09:55:05.497" v="6156" actId="1035"/>
          <ac:picMkLst>
            <pc:docMk/>
            <pc:sldMk cId="406647661" sldId="277"/>
            <ac:picMk id="5" creationId="{3898DDB7-3F3F-DD47-A48A-535D74FE4CC4}"/>
          </ac:picMkLst>
        </pc:picChg>
      </pc:sldChg>
      <pc:sldChg chg="delSp modSp mod">
        <pc:chgData name="Baptiste" userId="6400e3d187e6354c" providerId="LiveId" clId="{F27879DC-EC4A-4621-AEED-07BF8124E152}" dt="2021-09-06T15:30:12.955" v="5838" actId="2711"/>
        <pc:sldMkLst>
          <pc:docMk/>
          <pc:sldMk cId="468608471" sldId="278"/>
        </pc:sldMkLst>
        <pc:spChg chg="mod">
          <ac:chgData name="Baptiste" userId="6400e3d187e6354c" providerId="LiveId" clId="{F27879DC-EC4A-4621-AEED-07BF8124E152}" dt="2021-09-06T15:30:12.955" v="5838" actId="2711"/>
          <ac:spMkLst>
            <pc:docMk/>
            <pc:sldMk cId="468608471" sldId="278"/>
            <ac:spMk id="2" creationId="{00000000-0000-0000-0000-000000000000}"/>
          </ac:spMkLst>
        </pc:spChg>
        <pc:spChg chg="del">
          <ac:chgData name="Baptiste" userId="6400e3d187e6354c" providerId="LiveId" clId="{F27879DC-EC4A-4621-AEED-07BF8124E152}" dt="2021-09-03T09:21:48.275" v="2970" actId="478"/>
          <ac:spMkLst>
            <pc:docMk/>
            <pc:sldMk cId="468608471" sldId="278"/>
            <ac:spMk id="17" creationId="{00000000-0000-0000-0000-000000000000}"/>
          </ac:spMkLst>
        </pc:spChg>
      </pc:sldChg>
      <pc:sldChg chg="addSp delSp modSp mod">
        <pc:chgData name="Baptiste" userId="6400e3d187e6354c" providerId="LiveId" clId="{F27879DC-EC4A-4621-AEED-07BF8124E152}" dt="2021-09-20T07:21:43.939" v="6120" actId="1035"/>
        <pc:sldMkLst>
          <pc:docMk/>
          <pc:sldMk cId="2548835189" sldId="279"/>
        </pc:sldMkLst>
        <pc:spChg chg="mod">
          <ac:chgData name="Baptiste" userId="6400e3d187e6354c" providerId="LiveId" clId="{F27879DC-EC4A-4621-AEED-07BF8124E152}" dt="2021-09-20T07:21:43.939" v="6120" actId="1035"/>
          <ac:spMkLst>
            <pc:docMk/>
            <pc:sldMk cId="2548835189" sldId="279"/>
            <ac:spMk id="15" creationId="{00000000-0000-0000-0000-000000000000}"/>
          </ac:spMkLst>
        </pc:spChg>
        <pc:spChg chg="del">
          <ac:chgData name="Baptiste" userId="6400e3d187e6354c" providerId="LiveId" clId="{F27879DC-EC4A-4621-AEED-07BF8124E152}" dt="2021-09-03T09:21:44.063" v="2969" actId="478"/>
          <ac:spMkLst>
            <pc:docMk/>
            <pc:sldMk cId="2548835189" sldId="279"/>
            <ac:spMk id="21" creationId="{00000000-0000-0000-0000-000000000000}"/>
          </ac:spMkLst>
        </pc:spChg>
        <pc:picChg chg="add mod ord">
          <ac:chgData name="Baptiste" userId="6400e3d187e6354c" providerId="LiveId" clId="{F27879DC-EC4A-4621-AEED-07BF8124E152}" dt="2021-09-03T09:06:46.117" v="2554" actId="167"/>
          <ac:picMkLst>
            <pc:docMk/>
            <pc:sldMk cId="2548835189" sldId="279"/>
            <ac:picMk id="3" creationId="{A006D052-4A2A-44C5-AA51-E5005C59C214}"/>
          </ac:picMkLst>
        </pc:picChg>
        <pc:picChg chg="del">
          <ac:chgData name="Baptiste" userId="6400e3d187e6354c" providerId="LiveId" clId="{F27879DC-EC4A-4621-AEED-07BF8124E152}" dt="2021-09-03T09:05:32.581" v="2543" actId="478"/>
          <ac:picMkLst>
            <pc:docMk/>
            <pc:sldMk cId="2548835189" sldId="279"/>
            <ac:picMk id="11" creationId="{077D4A07-D6D5-1443-B50B-4E0E7D15DEB6}"/>
          </ac:picMkLst>
        </pc:picChg>
      </pc:sldChg>
      <pc:sldChg chg="addSp delSp modSp mod">
        <pc:chgData name="Baptiste" userId="6400e3d187e6354c" providerId="LiveId" clId="{F27879DC-EC4A-4621-AEED-07BF8124E152}" dt="2021-09-20T07:21:54.371" v="6129" actId="1035"/>
        <pc:sldMkLst>
          <pc:docMk/>
          <pc:sldMk cId="3592993746" sldId="280"/>
        </pc:sldMkLst>
        <pc:spChg chg="del">
          <ac:chgData name="Baptiste" userId="6400e3d187e6354c" providerId="LiveId" clId="{F27879DC-EC4A-4621-AEED-07BF8124E152}" dt="2021-09-03T09:03:27.418" v="2541" actId="478"/>
          <ac:spMkLst>
            <pc:docMk/>
            <pc:sldMk cId="3592993746" sldId="280"/>
            <ac:spMk id="5" creationId="{0521127E-F29D-4A76-AD21-FC341F18DB5E}"/>
          </ac:spMkLst>
        </pc:spChg>
        <pc:spChg chg="add mod">
          <ac:chgData name="Baptiste" userId="6400e3d187e6354c" providerId="LiveId" clId="{F27879DC-EC4A-4621-AEED-07BF8124E152}" dt="2021-09-03T09:47:15.457" v="4620" actId="1076"/>
          <ac:spMkLst>
            <pc:docMk/>
            <pc:sldMk cId="3592993746" sldId="280"/>
            <ac:spMk id="8" creationId="{E9EAFA41-1BB6-4994-AEE8-BE06570595B0}"/>
          </ac:spMkLst>
        </pc:spChg>
        <pc:spChg chg="mod">
          <ac:chgData name="Baptiste" userId="6400e3d187e6354c" providerId="LiveId" clId="{F27879DC-EC4A-4621-AEED-07BF8124E152}" dt="2021-09-20T07:21:54.371" v="6129" actId="1035"/>
          <ac:spMkLst>
            <pc:docMk/>
            <pc:sldMk cId="3592993746" sldId="280"/>
            <ac:spMk id="15" creationId="{00000000-0000-0000-0000-000000000000}"/>
          </ac:spMkLst>
        </pc:spChg>
        <pc:spChg chg="del">
          <ac:chgData name="Baptiste" userId="6400e3d187e6354c" providerId="LiveId" clId="{F27879DC-EC4A-4621-AEED-07BF8124E152}" dt="2021-09-03T09:20:48.735" v="2955" actId="478"/>
          <ac:spMkLst>
            <pc:docMk/>
            <pc:sldMk cId="3592993746" sldId="280"/>
            <ac:spMk id="21" creationId="{00000000-0000-0000-0000-000000000000}"/>
          </ac:spMkLst>
        </pc:spChg>
        <pc:picChg chg="del">
          <ac:chgData name="Baptiste" userId="6400e3d187e6354c" providerId="LiveId" clId="{F27879DC-EC4A-4621-AEED-07BF8124E152}" dt="2021-09-03T09:44:29.035" v="4545" actId="478"/>
          <ac:picMkLst>
            <pc:docMk/>
            <pc:sldMk cId="3592993746" sldId="280"/>
            <ac:picMk id="3" creationId="{9F79F729-DC21-47AF-94BA-0C69178DC227}"/>
          </ac:picMkLst>
        </pc:picChg>
        <pc:picChg chg="add mod ord">
          <ac:chgData name="Baptiste" userId="6400e3d187e6354c" providerId="LiveId" clId="{F27879DC-EC4A-4621-AEED-07BF8124E152}" dt="2021-09-03T09:46:59.196" v="4618" actId="1076"/>
          <ac:picMkLst>
            <pc:docMk/>
            <pc:sldMk cId="3592993746" sldId="280"/>
            <ac:picMk id="4" creationId="{9B4364F0-F543-4309-9A4F-C30143FF4E4E}"/>
          </ac:picMkLst>
        </pc:picChg>
      </pc:sldChg>
      <pc:sldChg chg="delSp modSp mod">
        <pc:chgData name="Baptiste" userId="6400e3d187e6354c" providerId="LiveId" clId="{F27879DC-EC4A-4621-AEED-07BF8124E152}" dt="2021-09-20T07:21:24.260" v="6110" actId="1035"/>
        <pc:sldMkLst>
          <pc:docMk/>
          <pc:sldMk cId="207741237" sldId="284"/>
        </pc:sldMkLst>
        <pc:spChg chg="mod">
          <ac:chgData name="Baptiste" userId="6400e3d187e6354c" providerId="LiveId" clId="{F27879DC-EC4A-4621-AEED-07BF8124E152}" dt="2021-09-20T07:21:24.260" v="6110" actId="1035"/>
          <ac:spMkLst>
            <pc:docMk/>
            <pc:sldMk cId="207741237" sldId="284"/>
            <ac:spMk id="15" creationId="{00000000-0000-0000-0000-000000000000}"/>
          </ac:spMkLst>
        </pc:spChg>
        <pc:spChg chg="mod">
          <ac:chgData name="Baptiste" userId="6400e3d187e6354c" providerId="LiveId" clId="{F27879DC-EC4A-4621-AEED-07BF8124E152}" dt="2021-09-06T15:29:48.221" v="5833" actId="1036"/>
          <ac:spMkLst>
            <pc:docMk/>
            <pc:sldMk cId="207741237" sldId="284"/>
            <ac:spMk id="16" creationId="{00000000-0000-0000-0000-000000000000}"/>
          </ac:spMkLst>
        </pc:spChg>
        <pc:spChg chg="del">
          <ac:chgData name="Baptiste" userId="6400e3d187e6354c" providerId="LiveId" clId="{F27879DC-EC4A-4621-AEED-07BF8124E152}" dt="2021-09-03T09:22:07.531" v="2977" actId="478"/>
          <ac:spMkLst>
            <pc:docMk/>
            <pc:sldMk cId="207741237" sldId="284"/>
            <ac:spMk id="21" creationId="{00000000-0000-0000-0000-000000000000}"/>
          </ac:spMkLst>
        </pc:spChg>
      </pc:sldChg>
      <pc:sldChg chg="delSp modSp mod">
        <pc:chgData name="Baptiste" userId="6400e3d187e6354c" providerId="LiveId" clId="{F27879DC-EC4A-4621-AEED-07BF8124E152}" dt="2021-09-06T15:31:59.758" v="5863" actId="2711"/>
        <pc:sldMkLst>
          <pc:docMk/>
          <pc:sldMk cId="887714848" sldId="285"/>
        </pc:sldMkLst>
        <pc:spChg chg="mod">
          <ac:chgData name="Baptiste" userId="6400e3d187e6354c" providerId="LiveId" clId="{F27879DC-EC4A-4621-AEED-07BF8124E152}" dt="2021-09-06T15:31:59.758" v="5863" actId="2711"/>
          <ac:spMkLst>
            <pc:docMk/>
            <pc:sldMk cId="887714848" sldId="285"/>
            <ac:spMk id="2" creationId="{00000000-0000-0000-0000-000000000000}"/>
          </ac:spMkLst>
        </pc:spChg>
        <pc:spChg chg="del">
          <ac:chgData name="Baptiste" userId="6400e3d187e6354c" providerId="LiveId" clId="{F27879DC-EC4A-4621-AEED-07BF8124E152}" dt="2021-09-03T09:21:07.201" v="2956" actId="478"/>
          <ac:spMkLst>
            <pc:docMk/>
            <pc:sldMk cId="887714848" sldId="285"/>
            <ac:spMk id="17" creationId="{00000000-0000-0000-0000-000000000000}"/>
          </ac:spMkLst>
        </pc:spChg>
      </pc:sldChg>
      <pc:sldChg chg="delSp modSp mod">
        <pc:chgData name="Baptiste" userId="6400e3d187e6354c" providerId="LiveId" clId="{F27879DC-EC4A-4621-AEED-07BF8124E152}" dt="2021-09-20T07:21:15.181" v="6107" actId="1035"/>
        <pc:sldMkLst>
          <pc:docMk/>
          <pc:sldMk cId="1468546753" sldId="286"/>
        </pc:sldMkLst>
        <pc:spChg chg="mod">
          <ac:chgData name="Baptiste" userId="6400e3d187e6354c" providerId="LiveId" clId="{F27879DC-EC4A-4621-AEED-07BF8124E152}" dt="2021-09-20T07:21:15.181" v="6107" actId="1035"/>
          <ac:spMkLst>
            <pc:docMk/>
            <pc:sldMk cId="1468546753" sldId="286"/>
            <ac:spMk id="15" creationId="{00000000-0000-0000-0000-000000000000}"/>
          </ac:spMkLst>
        </pc:spChg>
        <pc:spChg chg="mod">
          <ac:chgData name="Baptiste" userId="6400e3d187e6354c" providerId="LiveId" clId="{F27879DC-EC4A-4621-AEED-07BF8124E152}" dt="2021-09-06T15:30:03.471" v="5836" actId="2711"/>
          <ac:spMkLst>
            <pc:docMk/>
            <pc:sldMk cId="1468546753" sldId="286"/>
            <ac:spMk id="16" creationId="{00000000-0000-0000-0000-000000000000}"/>
          </ac:spMkLst>
        </pc:spChg>
        <pc:spChg chg="del">
          <ac:chgData name="Baptiste" userId="6400e3d187e6354c" providerId="LiveId" clId="{F27879DC-EC4A-4621-AEED-07BF8124E152}" dt="2021-09-03T09:21:57.030" v="2972" actId="478"/>
          <ac:spMkLst>
            <pc:docMk/>
            <pc:sldMk cId="1468546753" sldId="286"/>
            <ac:spMk id="21" creationId="{00000000-0000-0000-0000-000000000000}"/>
          </ac:spMkLst>
        </pc:spChg>
      </pc:sldChg>
      <pc:sldChg chg="delSp modSp mod">
        <pc:chgData name="Baptiste" userId="6400e3d187e6354c" providerId="LiveId" clId="{F27879DC-EC4A-4621-AEED-07BF8124E152}" dt="2021-09-20T07:21:36.288" v="6115" actId="1035"/>
        <pc:sldMkLst>
          <pc:docMk/>
          <pc:sldMk cId="2574143514" sldId="287"/>
        </pc:sldMkLst>
        <pc:spChg chg="mod">
          <ac:chgData name="Baptiste" userId="6400e3d187e6354c" providerId="LiveId" clId="{F27879DC-EC4A-4621-AEED-07BF8124E152}" dt="2021-09-20T07:21:36.288" v="6115" actId="1035"/>
          <ac:spMkLst>
            <pc:docMk/>
            <pc:sldMk cId="2574143514" sldId="287"/>
            <ac:spMk id="15" creationId="{00000000-0000-0000-0000-000000000000}"/>
          </ac:spMkLst>
        </pc:spChg>
        <pc:spChg chg="mod">
          <ac:chgData name="Baptiste" userId="6400e3d187e6354c" providerId="LiveId" clId="{F27879DC-EC4A-4621-AEED-07BF8124E152}" dt="2021-09-06T15:30:08.122" v="5837" actId="2711"/>
          <ac:spMkLst>
            <pc:docMk/>
            <pc:sldMk cId="2574143514" sldId="287"/>
            <ac:spMk id="16" creationId="{00000000-0000-0000-0000-000000000000}"/>
          </ac:spMkLst>
        </pc:spChg>
        <pc:spChg chg="del">
          <ac:chgData name="Baptiste" userId="6400e3d187e6354c" providerId="LiveId" clId="{F27879DC-EC4A-4621-AEED-07BF8124E152}" dt="2021-09-03T09:21:50.103" v="2971" actId="478"/>
          <ac:spMkLst>
            <pc:docMk/>
            <pc:sldMk cId="2574143514" sldId="287"/>
            <ac:spMk id="21" creationId="{00000000-0000-0000-0000-000000000000}"/>
          </ac:spMkLst>
        </pc:spChg>
      </pc:sldChg>
      <pc:sldChg chg="delSp modSp mod modClrScheme chgLayout">
        <pc:chgData name="Baptiste" userId="6400e3d187e6354c" providerId="LiveId" clId="{F27879DC-EC4A-4621-AEED-07BF8124E152}" dt="2021-09-20T07:18:41.453" v="6053" actId="1036"/>
        <pc:sldMkLst>
          <pc:docMk/>
          <pc:sldMk cId="3608711891" sldId="290"/>
        </pc:sldMkLst>
        <pc:spChg chg="mod ord">
          <ac:chgData name="Baptiste" userId="6400e3d187e6354c" providerId="LiveId" clId="{F27879DC-EC4A-4621-AEED-07BF8124E152}" dt="2021-09-20T07:18:41.453" v="6053" actId="1036"/>
          <ac:spMkLst>
            <pc:docMk/>
            <pc:sldMk cId="3608711891" sldId="290"/>
            <ac:spMk id="15" creationId="{00000000-0000-0000-0000-000000000000}"/>
          </ac:spMkLst>
        </pc:spChg>
        <pc:spChg chg="mod ord">
          <ac:chgData name="Baptiste" userId="6400e3d187e6354c" providerId="LiveId" clId="{F27879DC-EC4A-4621-AEED-07BF8124E152}" dt="2021-09-03T07:46:05.517" v="575" actId="20577"/>
          <ac:spMkLst>
            <pc:docMk/>
            <pc:sldMk cId="3608711891" sldId="290"/>
            <ac:spMk id="16" creationId="{00000000-0000-0000-0000-000000000000}"/>
          </ac:spMkLst>
        </pc:spChg>
        <pc:spChg chg="ord">
          <ac:chgData name="Baptiste" userId="6400e3d187e6354c" providerId="LiveId" clId="{F27879DC-EC4A-4621-AEED-07BF8124E152}" dt="2021-09-03T07:50:16.568" v="739" actId="167"/>
          <ac:spMkLst>
            <pc:docMk/>
            <pc:sldMk cId="3608711891" sldId="290"/>
            <ac:spMk id="18" creationId="{00000000-0000-0000-0000-000000000000}"/>
          </ac:spMkLst>
        </pc:spChg>
        <pc:spChg chg="mod ord">
          <ac:chgData name="Baptiste" userId="6400e3d187e6354c" providerId="LiveId" clId="{F27879DC-EC4A-4621-AEED-07BF8124E152}" dt="2021-09-03T07:50:53.343" v="754" actId="403"/>
          <ac:spMkLst>
            <pc:docMk/>
            <pc:sldMk cId="3608711891" sldId="290"/>
            <ac:spMk id="20" creationId="{00000000-0000-0000-0000-000000000000}"/>
          </ac:spMkLst>
        </pc:spChg>
        <pc:spChg chg="del">
          <ac:chgData name="Baptiste" userId="6400e3d187e6354c" providerId="LiveId" clId="{F27879DC-EC4A-4621-AEED-07BF8124E152}" dt="2021-09-03T08:04:58.518" v="1510" actId="478"/>
          <ac:spMkLst>
            <pc:docMk/>
            <pc:sldMk cId="3608711891" sldId="290"/>
            <ac:spMk id="21" creationId="{00000000-0000-0000-0000-000000000000}"/>
          </ac:spMkLst>
        </pc:spChg>
      </pc:sldChg>
      <pc:sldChg chg="addSp delSp modSp mod modClrScheme chgLayout">
        <pc:chgData name="Baptiste" userId="6400e3d187e6354c" providerId="LiveId" clId="{F27879DC-EC4A-4621-AEED-07BF8124E152}" dt="2021-09-20T07:17:37.020" v="6031" actId="1036"/>
        <pc:sldMkLst>
          <pc:docMk/>
          <pc:sldMk cId="3258198786" sldId="292"/>
        </pc:sldMkLst>
        <pc:spChg chg="mod">
          <ac:chgData name="Baptiste" userId="6400e3d187e6354c" providerId="LiveId" clId="{F27879DC-EC4A-4621-AEED-07BF8124E152}" dt="2021-09-06T15:28:16.608" v="5793" actId="2711"/>
          <ac:spMkLst>
            <pc:docMk/>
            <pc:sldMk cId="3258198786" sldId="292"/>
            <ac:spMk id="2" creationId="{B10555B1-3BAB-402D-9C68-D9A673296B7D}"/>
          </ac:spMkLst>
        </pc:spChg>
        <pc:spChg chg="add del mod ord">
          <ac:chgData name="Baptiste" userId="6400e3d187e6354c" providerId="LiveId" clId="{F27879DC-EC4A-4621-AEED-07BF8124E152}" dt="2021-09-03T07:59:42.577" v="944" actId="478"/>
          <ac:spMkLst>
            <pc:docMk/>
            <pc:sldMk cId="3258198786" sldId="292"/>
            <ac:spMk id="4" creationId="{DE1C2B18-95AA-4246-A0D7-7CA4A433CBDF}"/>
          </ac:spMkLst>
        </pc:spChg>
        <pc:spChg chg="mod ord">
          <ac:chgData name="Baptiste" userId="6400e3d187e6354c" providerId="LiveId" clId="{F27879DC-EC4A-4621-AEED-07BF8124E152}" dt="2021-09-20T07:17:37.020" v="6031" actId="1036"/>
          <ac:spMkLst>
            <pc:docMk/>
            <pc:sldMk cId="3258198786" sldId="292"/>
            <ac:spMk id="15" creationId="{00000000-0000-0000-0000-000000000000}"/>
          </ac:spMkLst>
        </pc:spChg>
        <pc:spChg chg="ord">
          <ac:chgData name="Baptiste" userId="6400e3d187e6354c" providerId="LiveId" clId="{F27879DC-EC4A-4621-AEED-07BF8124E152}" dt="2021-09-03T07:55:40.568" v="839" actId="167"/>
          <ac:spMkLst>
            <pc:docMk/>
            <pc:sldMk cId="3258198786" sldId="292"/>
            <ac:spMk id="18" creationId="{00000000-0000-0000-0000-000000000000}"/>
          </ac:spMkLst>
        </pc:spChg>
        <pc:spChg chg="mod ord">
          <ac:chgData name="Baptiste" userId="6400e3d187e6354c" providerId="LiveId" clId="{F27879DC-EC4A-4621-AEED-07BF8124E152}" dt="2021-09-03T08:04:33.925" v="1502" actId="6549"/>
          <ac:spMkLst>
            <pc:docMk/>
            <pc:sldMk cId="3258198786" sldId="292"/>
            <ac:spMk id="20" creationId="{00000000-0000-0000-0000-000000000000}"/>
          </ac:spMkLst>
        </pc:spChg>
        <pc:spChg chg="del">
          <ac:chgData name="Baptiste" userId="6400e3d187e6354c" providerId="LiveId" clId="{F27879DC-EC4A-4621-AEED-07BF8124E152}" dt="2021-09-03T08:04:36.551" v="1503" actId="478"/>
          <ac:spMkLst>
            <pc:docMk/>
            <pc:sldMk cId="3258198786" sldId="292"/>
            <ac:spMk id="21" creationId="{00000000-0000-0000-0000-000000000000}"/>
          </ac:spMkLst>
        </pc:spChg>
      </pc:sldChg>
      <pc:sldChg chg="delSp modSp mod">
        <pc:chgData name="Baptiste" userId="6400e3d187e6354c" providerId="LiveId" clId="{F27879DC-EC4A-4621-AEED-07BF8124E152}" dt="2021-09-20T07:21:21.287" v="6109" actId="1035"/>
        <pc:sldMkLst>
          <pc:docMk/>
          <pc:sldMk cId="3379393094" sldId="293"/>
        </pc:sldMkLst>
        <pc:spChg chg="mod">
          <ac:chgData name="Baptiste" userId="6400e3d187e6354c" providerId="LiveId" clId="{F27879DC-EC4A-4621-AEED-07BF8124E152}" dt="2021-09-20T07:21:21.287" v="6109" actId="1035"/>
          <ac:spMkLst>
            <pc:docMk/>
            <pc:sldMk cId="3379393094" sldId="293"/>
            <ac:spMk id="15" creationId="{00000000-0000-0000-0000-000000000000}"/>
          </ac:spMkLst>
        </pc:spChg>
        <pc:spChg chg="mod">
          <ac:chgData name="Baptiste" userId="6400e3d187e6354c" providerId="LiveId" clId="{F27879DC-EC4A-4621-AEED-07BF8124E152}" dt="2021-09-06T15:29:44.988" v="5819" actId="1036"/>
          <ac:spMkLst>
            <pc:docMk/>
            <pc:sldMk cId="3379393094" sldId="293"/>
            <ac:spMk id="16" creationId="{00000000-0000-0000-0000-000000000000}"/>
          </ac:spMkLst>
        </pc:spChg>
        <pc:spChg chg="del">
          <ac:chgData name="Baptiste" userId="6400e3d187e6354c" providerId="LiveId" clId="{F27879DC-EC4A-4621-AEED-07BF8124E152}" dt="2021-09-03T09:22:05.678" v="2976" actId="478"/>
          <ac:spMkLst>
            <pc:docMk/>
            <pc:sldMk cId="3379393094" sldId="293"/>
            <ac:spMk id="21" creationId="{00000000-0000-0000-0000-000000000000}"/>
          </ac:spMkLst>
        </pc:spChg>
      </pc:sldChg>
      <pc:sldChg chg="addSp delSp modSp mod modClrScheme chgLayout">
        <pc:chgData name="Baptiste" userId="6400e3d187e6354c" providerId="LiveId" clId="{F27879DC-EC4A-4621-AEED-07BF8124E152}" dt="2021-09-20T07:17:29.187" v="6028" actId="1036"/>
        <pc:sldMkLst>
          <pc:docMk/>
          <pc:sldMk cId="1169702187" sldId="294"/>
        </pc:sldMkLst>
        <pc:spChg chg="add del mod ord">
          <ac:chgData name="Baptiste" userId="6400e3d187e6354c" providerId="LiveId" clId="{F27879DC-EC4A-4621-AEED-07BF8124E152}" dt="2021-09-03T07:55:47.627" v="841" actId="478"/>
          <ac:spMkLst>
            <pc:docMk/>
            <pc:sldMk cId="1169702187" sldId="294"/>
            <ac:spMk id="2" creationId="{A10754EA-10ED-46A4-B605-FABCC0FC5E86}"/>
          </ac:spMkLst>
        </pc:spChg>
        <pc:spChg chg="mod ord">
          <ac:chgData name="Baptiste" userId="6400e3d187e6354c" providerId="LiveId" clId="{F27879DC-EC4A-4621-AEED-07BF8124E152}" dt="2021-09-20T07:17:29.187" v="6028" actId="1036"/>
          <ac:spMkLst>
            <pc:docMk/>
            <pc:sldMk cId="1169702187" sldId="294"/>
            <ac:spMk id="15" creationId="{00000000-0000-0000-0000-000000000000}"/>
          </ac:spMkLst>
        </pc:spChg>
        <pc:spChg chg="mod ord">
          <ac:chgData name="Baptiste" userId="6400e3d187e6354c" providerId="LiveId" clId="{F27879DC-EC4A-4621-AEED-07BF8124E152}" dt="2021-09-03T07:56:08.501" v="849" actId="167"/>
          <ac:spMkLst>
            <pc:docMk/>
            <pc:sldMk cId="1169702187" sldId="294"/>
            <ac:spMk id="18" creationId="{00000000-0000-0000-0000-000000000000}"/>
          </ac:spMkLst>
        </pc:spChg>
        <pc:spChg chg="mod ord">
          <ac:chgData name="Baptiste" userId="6400e3d187e6354c" providerId="LiveId" clId="{F27879DC-EC4A-4621-AEED-07BF8124E152}" dt="2021-09-03T07:55:58.602" v="844" actId="1076"/>
          <ac:spMkLst>
            <pc:docMk/>
            <pc:sldMk cId="1169702187" sldId="294"/>
            <ac:spMk id="20" creationId="{00000000-0000-0000-0000-000000000000}"/>
          </ac:spMkLst>
        </pc:spChg>
        <pc:spChg chg="del mod">
          <ac:chgData name="Baptiste" userId="6400e3d187e6354c" providerId="LiveId" clId="{F27879DC-EC4A-4621-AEED-07BF8124E152}" dt="2021-09-03T08:04:28.868" v="1500" actId="478"/>
          <ac:spMkLst>
            <pc:docMk/>
            <pc:sldMk cId="1169702187" sldId="294"/>
            <ac:spMk id="21" creationId="{00000000-0000-0000-0000-000000000000}"/>
          </ac:spMkLst>
        </pc:spChg>
      </pc:sldChg>
      <pc:sldChg chg="addSp delSp modSp mod modClrScheme chgLayout">
        <pc:chgData name="Baptiste" userId="6400e3d187e6354c" providerId="LiveId" clId="{F27879DC-EC4A-4621-AEED-07BF8124E152}" dt="2021-11-10T11:19:54.460" v="6167" actId="20577"/>
        <pc:sldMkLst>
          <pc:docMk/>
          <pc:sldMk cId="4181617298" sldId="295"/>
        </pc:sldMkLst>
        <pc:spChg chg="mod ord">
          <ac:chgData name="Baptiste" userId="6400e3d187e6354c" providerId="LiveId" clId="{F27879DC-EC4A-4621-AEED-07BF8124E152}" dt="2021-09-20T07:18:24.637" v="6047" actId="1036"/>
          <ac:spMkLst>
            <pc:docMk/>
            <pc:sldMk cId="4181617298" sldId="295"/>
            <ac:spMk id="15" creationId="{00000000-0000-0000-0000-000000000000}"/>
          </ac:spMkLst>
        </pc:spChg>
        <pc:spChg chg="mod ord">
          <ac:chgData name="Baptiste" userId="6400e3d187e6354c" providerId="LiveId" clId="{F27879DC-EC4A-4621-AEED-07BF8124E152}" dt="2021-11-10T11:19:54.460" v="6167" actId="20577"/>
          <ac:spMkLst>
            <pc:docMk/>
            <pc:sldMk cId="4181617298" sldId="295"/>
            <ac:spMk id="16" creationId="{00000000-0000-0000-0000-000000000000}"/>
          </ac:spMkLst>
        </pc:spChg>
        <pc:spChg chg="add del mod ord">
          <ac:chgData name="Baptiste" userId="6400e3d187e6354c" providerId="LiveId" clId="{F27879DC-EC4A-4621-AEED-07BF8124E152}" dt="2021-09-03T07:51:30.185" v="766" actId="167"/>
          <ac:spMkLst>
            <pc:docMk/>
            <pc:sldMk cId="4181617298" sldId="295"/>
            <ac:spMk id="18" creationId="{00000000-0000-0000-0000-000000000000}"/>
          </ac:spMkLst>
        </pc:spChg>
        <pc:spChg chg="add del mod ord">
          <ac:chgData name="Baptiste" userId="6400e3d187e6354c" providerId="LiveId" clId="{F27879DC-EC4A-4621-AEED-07BF8124E152}" dt="2021-09-03T07:51:27.404" v="765" actId="1076"/>
          <ac:spMkLst>
            <pc:docMk/>
            <pc:sldMk cId="4181617298" sldId="295"/>
            <ac:spMk id="20" creationId="{00000000-0000-0000-0000-000000000000}"/>
          </ac:spMkLst>
        </pc:spChg>
        <pc:spChg chg="del">
          <ac:chgData name="Baptiste" userId="6400e3d187e6354c" providerId="LiveId" clId="{F27879DC-EC4A-4621-AEED-07BF8124E152}" dt="2021-09-03T08:04:54.352" v="1509" actId="478"/>
          <ac:spMkLst>
            <pc:docMk/>
            <pc:sldMk cId="4181617298" sldId="295"/>
            <ac:spMk id="21" creationId="{00000000-0000-0000-0000-000000000000}"/>
          </ac:spMkLst>
        </pc:spChg>
      </pc:sldChg>
      <pc:sldChg chg="addSp delSp modSp mod modClrScheme chgLayout">
        <pc:chgData name="Baptiste" userId="6400e3d187e6354c" providerId="LiveId" clId="{F27879DC-EC4A-4621-AEED-07BF8124E152}" dt="2021-09-20T07:21:50.471" v="6126" actId="1035"/>
        <pc:sldMkLst>
          <pc:docMk/>
          <pc:sldMk cId="560572914" sldId="296"/>
        </pc:sldMkLst>
        <pc:spChg chg="mod">
          <ac:chgData name="Baptiste" userId="6400e3d187e6354c" providerId="LiveId" clId="{F27879DC-EC4A-4621-AEED-07BF8124E152}" dt="2021-09-06T15:30:27.088" v="5840" actId="2711"/>
          <ac:spMkLst>
            <pc:docMk/>
            <pc:sldMk cId="560572914" sldId="296"/>
            <ac:spMk id="2" creationId="{04E3FD66-9A7C-004A-85A3-42A40739C3E9}"/>
          </ac:spMkLst>
        </pc:spChg>
        <pc:spChg chg="add del mod ord">
          <ac:chgData name="Baptiste" userId="6400e3d187e6354c" providerId="LiveId" clId="{F27879DC-EC4A-4621-AEED-07BF8124E152}" dt="2021-09-03T09:08:30.435" v="2679" actId="478"/>
          <ac:spMkLst>
            <pc:docMk/>
            <pc:sldMk cId="560572914" sldId="296"/>
            <ac:spMk id="5" creationId="{45A8651A-3051-4294-9A3E-CBE39BA8B547}"/>
          </ac:spMkLst>
        </pc:spChg>
        <pc:spChg chg="add del mod">
          <ac:chgData name="Baptiste" userId="6400e3d187e6354c" providerId="LiveId" clId="{F27879DC-EC4A-4621-AEED-07BF8124E152}" dt="2021-09-20T07:14:05.351" v="5924" actId="478"/>
          <ac:spMkLst>
            <pc:docMk/>
            <pc:sldMk cId="560572914" sldId="296"/>
            <ac:spMk id="5" creationId="{91A8CE96-3F92-4F72-AF3B-D49DA1CEA895}"/>
          </ac:spMkLst>
        </pc:spChg>
        <pc:spChg chg="add del mod">
          <ac:chgData name="Baptiste" userId="6400e3d187e6354c" providerId="LiveId" clId="{F27879DC-EC4A-4621-AEED-07BF8124E152}" dt="2021-09-20T07:14:11.822" v="5925" actId="478"/>
          <ac:spMkLst>
            <pc:docMk/>
            <pc:sldMk cId="560572914" sldId="296"/>
            <ac:spMk id="7" creationId="{F242D26C-D858-44C5-8147-6CCFC46B681C}"/>
          </ac:spMkLst>
        </pc:spChg>
        <pc:spChg chg="add mod">
          <ac:chgData name="Baptiste" userId="6400e3d187e6354c" providerId="LiveId" clId="{F27879DC-EC4A-4621-AEED-07BF8124E152}" dt="2021-09-20T07:21:50.471" v="6126" actId="1035"/>
          <ac:spMkLst>
            <pc:docMk/>
            <pc:sldMk cId="560572914" sldId="296"/>
            <ac:spMk id="10" creationId="{09DE158B-E9D5-4B3E-A034-04B2B42F23FB}"/>
          </ac:spMkLst>
        </pc:spChg>
        <pc:spChg chg="del mod ord">
          <ac:chgData name="Baptiste" userId="6400e3d187e6354c" providerId="LiveId" clId="{F27879DC-EC4A-4621-AEED-07BF8124E152}" dt="2021-09-20T07:14:02.782" v="5923" actId="478"/>
          <ac:spMkLst>
            <pc:docMk/>
            <pc:sldMk cId="560572914" sldId="296"/>
            <ac:spMk id="15" creationId="{00000000-0000-0000-0000-000000000000}"/>
          </ac:spMkLst>
        </pc:spChg>
        <pc:spChg chg="ord">
          <ac:chgData name="Baptiste" userId="6400e3d187e6354c" providerId="LiveId" clId="{F27879DC-EC4A-4621-AEED-07BF8124E152}" dt="2021-09-03T09:20:44.752" v="2954" actId="167"/>
          <ac:spMkLst>
            <pc:docMk/>
            <pc:sldMk cId="560572914" sldId="296"/>
            <ac:spMk id="18" creationId="{00000000-0000-0000-0000-000000000000}"/>
          </ac:spMkLst>
        </pc:spChg>
        <pc:spChg chg="mod ord">
          <ac:chgData name="Baptiste" userId="6400e3d187e6354c" providerId="LiveId" clId="{F27879DC-EC4A-4621-AEED-07BF8124E152}" dt="2021-09-03T09:21:36.518" v="2968" actId="1035"/>
          <ac:spMkLst>
            <pc:docMk/>
            <pc:sldMk cId="560572914" sldId="296"/>
            <ac:spMk id="19" creationId="{00000000-0000-0000-0000-000000000000}"/>
          </ac:spMkLst>
        </pc:spChg>
        <pc:spChg chg="del">
          <ac:chgData name="Baptiste" userId="6400e3d187e6354c" providerId="LiveId" clId="{F27879DC-EC4A-4621-AEED-07BF8124E152}" dt="2021-09-03T09:20:32.450" v="2952" actId="478"/>
          <ac:spMkLst>
            <pc:docMk/>
            <pc:sldMk cId="560572914" sldId="296"/>
            <ac:spMk id="21" creationId="{00000000-0000-0000-0000-000000000000}"/>
          </ac:spMkLst>
        </pc:spChg>
        <pc:picChg chg="add mod">
          <ac:chgData name="Baptiste" userId="6400e3d187e6354c" providerId="LiveId" clId="{F27879DC-EC4A-4621-AEED-07BF8124E152}" dt="2021-09-03T09:07:38.868" v="2586" actId="1037"/>
          <ac:picMkLst>
            <pc:docMk/>
            <pc:sldMk cId="560572914" sldId="296"/>
            <ac:picMk id="4" creationId="{EB079CC9-5EDF-490C-88AA-E955824310A9}"/>
          </ac:picMkLst>
        </pc:picChg>
        <pc:picChg chg="add del mod">
          <ac:chgData name="Baptiste" userId="6400e3d187e6354c" providerId="LiveId" clId="{F27879DC-EC4A-4621-AEED-07BF8124E152}" dt="2021-09-03T09:07:16.567" v="2561" actId="478"/>
          <ac:picMkLst>
            <pc:docMk/>
            <pc:sldMk cId="560572914" sldId="296"/>
            <ac:picMk id="8" creationId="{1E934E18-7E0A-482C-A1E9-2FA6BC8A8FA2}"/>
          </ac:picMkLst>
        </pc:picChg>
        <pc:picChg chg="del">
          <ac:chgData name="Baptiste" userId="6400e3d187e6354c" providerId="LiveId" clId="{F27879DC-EC4A-4621-AEED-07BF8124E152}" dt="2021-09-03T09:06:56.815" v="2556" actId="478"/>
          <ac:picMkLst>
            <pc:docMk/>
            <pc:sldMk cId="560572914" sldId="296"/>
            <ac:picMk id="16" creationId="{C921383B-762E-FE48-B9B7-61E27353287A}"/>
          </ac:picMkLst>
        </pc:picChg>
      </pc:sldChg>
      <pc:sldChg chg="addSp delSp modSp mod">
        <pc:chgData name="Baptiste" userId="6400e3d187e6354c" providerId="LiveId" clId="{F27879DC-EC4A-4621-AEED-07BF8124E152}" dt="2021-09-20T07:21:57.636" v="6132" actId="1035"/>
        <pc:sldMkLst>
          <pc:docMk/>
          <pc:sldMk cId="383680247" sldId="297"/>
        </pc:sldMkLst>
        <pc:spChg chg="add mod">
          <ac:chgData name="Baptiste" userId="6400e3d187e6354c" providerId="LiveId" clId="{F27879DC-EC4A-4621-AEED-07BF8124E152}" dt="2021-09-03T10:09:31.752" v="4667" actId="1035"/>
          <ac:spMkLst>
            <pc:docMk/>
            <pc:sldMk cId="383680247" sldId="297"/>
            <ac:spMk id="8" creationId="{FEC917DD-58AC-4015-92FA-2CFB58AD945C}"/>
          </ac:spMkLst>
        </pc:spChg>
        <pc:spChg chg="del">
          <ac:chgData name="Baptiste" userId="6400e3d187e6354c" providerId="LiveId" clId="{F27879DC-EC4A-4621-AEED-07BF8124E152}" dt="2021-09-03T09:03:20.347" v="2539" actId="478"/>
          <ac:spMkLst>
            <pc:docMk/>
            <pc:sldMk cId="383680247" sldId="297"/>
            <ac:spMk id="9" creationId="{D482D4EC-E985-46AC-B944-DEC3F7E031C5}"/>
          </ac:spMkLst>
        </pc:spChg>
        <pc:spChg chg="mod">
          <ac:chgData name="Baptiste" userId="6400e3d187e6354c" providerId="LiveId" clId="{F27879DC-EC4A-4621-AEED-07BF8124E152}" dt="2021-09-20T07:21:57.636" v="6132" actId="1035"/>
          <ac:spMkLst>
            <pc:docMk/>
            <pc:sldMk cId="383680247" sldId="297"/>
            <ac:spMk id="15" creationId="{00000000-0000-0000-0000-000000000000}"/>
          </ac:spMkLst>
        </pc:spChg>
        <pc:spChg chg="del mod">
          <ac:chgData name="Baptiste" userId="6400e3d187e6354c" providerId="LiveId" clId="{F27879DC-EC4A-4621-AEED-07BF8124E152}" dt="2021-09-03T09:21:27.635" v="2966" actId="478"/>
          <ac:spMkLst>
            <pc:docMk/>
            <pc:sldMk cId="383680247" sldId="297"/>
            <ac:spMk id="21" creationId="{00000000-0000-0000-0000-000000000000}"/>
          </ac:spMkLst>
        </pc:spChg>
        <pc:picChg chg="del">
          <ac:chgData name="Baptiste" userId="6400e3d187e6354c" providerId="LiveId" clId="{F27879DC-EC4A-4621-AEED-07BF8124E152}" dt="2021-09-03T09:46:09.411" v="4562" actId="478"/>
          <ac:picMkLst>
            <pc:docMk/>
            <pc:sldMk cId="383680247" sldId="297"/>
            <ac:picMk id="3" creationId="{9C13A2EF-4479-475E-AEBB-3A52B05E5044}"/>
          </ac:picMkLst>
        </pc:picChg>
        <pc:picChg chg="add del mod ord">
          <ac:chgData name="Baptiste" userId="6400e3d187e6354c" providerId="LiveId" clId="{F27879DC-EC4A-4621-AEED-07BF8124E152}" dt="2021-09-03T10:07:57.735" v="4630" actId="478"/>
          <ac:picMkLst>
            <pc:docMk/>
            <pc:sldMk cId="383680247" sldId="297"/>
            <ac:picMk id="4" creationId="{5B48265F-0BB4-4FC3-9CCA-04E7A3090D84}"/>
          </ac:picMkLst>
        </pc:picChg>
        <pc:picChg chg="add mod ord">
          <ac:chgData name="Baptiste" userId="6400e3d187e6354c" providerId="LiveId" clId="{F27879DC-EC4A-4621-AEED-07BF8124E152}" dt="2021-09-03T10:09:29.218" v="4645" actId="1036"/>
          <ac:picMkLst>
            <pc:docMk/>
            <pc:sldMk cId="383680247" sldId="297"/>
            <ac:picMk id="6" creationId="{87B5BE1D-93BD-4E95-A628-83E416D3CC9C}"/>
          </ac:picMkLst>
        </pc:picChg>
      </pc:sldChg>
      <pc:sldChg chg="delSp modSp mod">
        <pc:chgData name="Baptiste" userId="6400e3d187e6354c" providerId="LiveId" clId="{F27879DC-EC4A-4621-AEED-07BF8124E152}" dt="2021-09-20T07:22:09.054" v="6144" actId="1035"/>
        <pc:sldMkLst>
          <pc:docMk/>
          <pc:sldMk cId="2214385019" sldId="298"/>
        </pc:sldMkLst>
        <pc:spChg chg="mod">
          <ac:chgData name="Baptiste" userId="6400e3d187e6354c" providerId="LiveId" clId="{F27879DC-EC4A-4621-AEED-07BF8124E152}" dt="2021-09-20T07:22:09.054" v="6144" actId="1035"/>
          <ac:spMkLst>
            <pc:docMk/>
            <pc:sldMk cId="2214385019" sldId="298"/>
            <ac:spMk id="15" creationId="{00000000-0000-0000-0000-000000000000}"/>
          </ac:spMkLst>
        </pc:spChg>
        <pc:spChg chg="mod">
          <ac:chgData name="Baptiste" userId="6400e3d187e6354c" providerId="LiveId" clId="{F27879DC-EC4A-4621-AEED-07BF8124E152}" dt="2021-09-06T15:31:22.550" v="5853" actId="2711"/>
          <ac:spMkLst>
            <pc:docMk/>
            <pc:sldMk cId="2214385019" sldId="298"/>
            <ac:spMk id="16" creationId="{00000000-0000-0000-0000-000000000000}"/>
          </ac:spMkLst>
        </pc:spChg>
        <pc:spChg chg="del">
          <ac:chgData name="Baptiste" userId="6400e3d187e6354c" providerId="LiveId" clId="{F27879DC-EC4A-4621-AEED-07BF8124E152}" dt="2021-09-03T09:21:16.201" v="2960" actId="478"/>
          <ac:spMkLst>
            <pc:docMk/>
            <pc:sldMk cId="2214385019" sldId="298"/>
            <ac:spMk id="21" creationId="{00000000-0000-0000-0000-000000000000}"/>
          </ac:spMkLst>
        </pc:spChg>
      </pc:sldChg>
      <pc:sldChg chg="delSp modSp mod">
        <pc:chgData name="Baptiste" userId="6400e3d187e6354c" providerId="LiveId" clId="{F27879DC-EC4A-4621-AEED-07BF8124E152}" dt="2021-09-20T07:22:00.348" v="6135" actId="1035"/>
        <pc:sldMkLst>
          <pc:docMk/>
          <pc:sldMk cId="2233057792" sldId="299"/>
        </pc:sldMkLst>
        <pc:spChg chg="mod">
          <ac:chgData name="Baptiste" userId="6400e3d187e6354c" providerId="LiveId" clId="{F27879DC-EC4A-4621-AEED-07BF8124E152}" dt="2021-09-20T07:22:00.348" v="6135" actId="1035"/>
          <ac:spMkLst>
            <pc:docMk/>
            <pc:sldMk cId="2233057792" sldId="299"/>
            <ac:spMk id="15" creationId="{00000000-0000-0000-0000-000000000000}"/>
          </ac:spMkLst>
        </pc:spChg>
        <pc:spChg chg="mod">
          <ac:chgData name="Baptiste" userId="6400e3d187e6354c" providerId="LiveId" clId="{F27879DC-EC4A-4621-AEED-07BF8124E152}" dt="2021-09-06T15:30:57.860" v="5847" actId="2711"/>
          <ac:spMkLst>
            <pc:docMk/>
            <pc:sldMk cId="2233057792" sldId="299"/>
            <ac:spMk id="16" creationId="{00000000-0000-0000-0000-000000000000}"/>
          </ac:spMkLst>
        </pc:spChg>
        <pc:spChg chg="del">
          <ac:chgData name="Baptiste" userId="6400e3d187e6354c" providerId="LiveId" clId="{F27879DC-EC4A-4621-AEED-07BF8124E152}" dt="2021-09-03T09:21:25.576" v="2964" actId="478"/>
          <ac:spMkLst>
            <pc:docMk/>
            <pc:sldMk cId="2233057792" sldId="299"/>
            <ac:spMk id="21" creationId="{00000000-0000-0000-0000-000000000000}"/>
          </ac:spMkLst>
        </pc:spChg>
      </pc:sldChg>
      <pc:sldChg chg="addSp delSp modSp mod">
        <pc:chgData name="Baptiste" userId="6400e3d187e6354c" providerId="LiveId" clId="{F27879DC-EC4A-4621-AEED-07BF8124E152}" dt="2021-09-20T07:22:03.237" v="6138" actId="1035"/>
        <pc:sldMkLst>
          <pc:docMk/>
          <pc:sldMk cId="1110851503" sldId="300"/>
        </pc:sldMkLst>
        <pc:spChg chg="mod">
          <ac:chgData name="Baptiste" userId="6400e3d187e6354c" providerId="LiveId" clId="{F27879DC-EC4A-4621-AEED-07BF8124E152}" dt="2021-09-03T09:51:23.345" v="4629" actId="1076"/>
          <ac:spMkLst>
            <pc:docMk/>
            <pc:sldMk cId="1110851503" sldId="300"/>
            <ac:spMk id="7" creationId="{E7A841DD-B596-49D0-9D11-775668068622}"/>
          </ac:spMkLst>
        </pc:spChg>
        <pc:spChg chg="mod">
          <ac:chgData name="Baptiste" userId="6400e3d187e6354c" providerId="LiveId" clId="{F27879DC-EC4A-4621-AEED-07BF8124E152}" dt="2021-09-20T07:22:03.237" v="6138" actId="1035"/>
          <ac:spMkLst>
            <pc:docMk/>
            <pc:sldMk cId="1110851503" sldId="300"/>
            <ac:spMk id="15" creationId="{00000000-0000-0000-0000-000000000000}"/>
          </ac:spMkLst>
        </pc:spChg>
        <pc:spChg chg="del mod">
          <ac:chgData name="Baptiste" userId="6400e3d187e6354c" providerId="LiveId" clId="{F27879DC-EC4A-4621-AEED-07BF8124E152}" dt="2021-09-03T09:21:23.636" v="2963" actId="478"/>
          <ac:spMkLst>
            <pc:docMk/>
            <pc:sldMk cId="1110851503" sldId="300"/>
            <ac:spMk id="21" creationId="{00000000-0000-0000-0000-000000000000}"/>
          </ac:spMkLst>
        </pc:spChg>
        <pc:picChg chg="add del mod ord">
          <ac:chgData name="Baptiste" userId="6400e3d187e6354c" providerId="LiveId" clId="{F27879DC-EC4A-4621-AEED-07BF8124E152}" dt="2021-09-03T12:05:34.452" v="4723" actId="478"/>
          <ac:picMkLst>
            <pc:docMk/>
            <pc:sldMk cId="1110851503" sldId="300"/>
            <ac:picMk id="3" creationId="{1775F47B-2FA8-438D-A03F-660BC800F705}"/>
          </ac:picMkLst>
        </pc:picChg>
        <pc:picChg chg="del">
          <ac:chgData name="Baptiste" userId="6400e3d187e6354c" providerId="LiveId" clId="{F27879DC-EC4A-4621-AEED-07BF8124E152}" dt="2021-09-03T09:51:00.670" v="4621" actId="478"/>
          <ac:picMkLst>
            <pc:docMk/>
            <pc:sldMk cId="1110851503" sldId="300"/>
            <ac:picMk id="6" creationId="{0664CC26-A5D0-4788-9650-FFE3E5D272C6}"/>
          </ac:picMkLst>
        </pc:picChg>
        <pc:picChg chg="add mod ord">
          <ac:chgData name="Baptiste" userId="6400e3d187e6354c" providerId="LiveId" clId="{F27879DC-EC4A-4621-AEED-07BF8124E152}" dt="2021-09-03T12:46:18.831" v="4725" actId="167"/>
          <ac:picMkLst>
            <pc:docMk/>
            <pc:sldMk cId="1110851503" sldId="300"/>
            <ac:picMk id="10" creationId="{F6DE995C-A4D4-45D2-87C3-E95E0166FFAD}"/>
          </ac:picMkLst>
        </pc:picChg>
      </pc:sldChg>
      <pc:sldChg chg="delSp modSp mod">
        <pc:chgData name="Baptiste" userId="6400e3d187e6354c" providerId="LiveId" clId="{F27879DC-EC4A-4621-AEED-07BF8124E152}" dt="2021-09-20T07:22:12.137" v="6147" actId="1035"/>
        <pc:sldMkLst>
          <pc:docMk/>
          <pc:sldMk cId="3706319742" sldId="301"/>
        </pc:sldMkLst>
        <pc:spChg chg="mod">
          <ac:chgData name="Baptiste" userId="6400e3d187e6354c" providerId="LiveId" clId="{F27879DC-EC4A-4621-AEED-07BF8124E152}" dt="2021-09-06T15:31:30.190" v="5855" actId="2711"/>
          <ac:spMkLst>
            <pc:docMk/>
            <pc:sldMk cId="3706319742" sldId="301"/>
            <ac:spMk id="9" creationId="{5313DC08-DCD0-41C3-94B0-240E576E6F6F}"/>
          </ac:spMkLst>
        </pc:spChg>
        <pc:spChg chg="mod">
          <ac:chgData name="Baptiste" userId="6400e3d187e6354c" providerId="LiveId" clId="{F27879DC-EC4A-4621-AEED-07BF8124E152}" dt="2021-09-20T07:22:12.137" v="6147" actId="1035"/>
          <ac:spMkLst>
            <pc:docMk/>
            <pc:sldMk cId="3706319742" sldId="301"/>
            <ac:spMk id="15" creationId="{00000000-0000-0000-0000-000000000000}"/>
          </ac:spMkLst>
        </pc:spChg>
        <pc:spChg chg="del">
          <ac:chgData name="Baptiste" userId="6400e3d187e6354c" providerId="LiveId" clId="{F27879DC-EC4A-4621-AEED-07BF8124E152}" dt="2021-09-03T09:21:13.900" v="2959" actId="478"/>
          <ac:spMkLst>
            <pc:docMk/>
            <pc:sldMk cId="3706319742" sldId="301"/>
            <ac:spMk id="21" creationId="{00000000-0000-0000-0000-000000000000}"/>
          </ac:spMkLst>
        </pc:spChg>
      </pc:sldChg>
      <pc:sldChg chg="delSp modSp mod">
        <pc:chgData name="Baptiste" userId="6400e3d187e6354c" providerId="LiveId" clId="{F27879DC-EC4A-4621-AEED-07BF8124E152}" dt="2021-09-20T07:22:17.443" v="6153" actId="1035"/>
        <pc:sldMkLst>
          <pc:docMk/>
          <pc:sldMk cId="1670384730" sldId="302"/>
        </pc:sldMkLst>
        <pc:spChg chg="mod">
          <ac:chgData name="Baptiste" userId="6400e3d187e6354c" providerId="LiveId" clId="{F27879DC-EC4A-4621-AEED-07BF8124E152}" dt="2021-09-20T07:22:17.443" v="6153" actId="1035"/>
          <ac:spMkLst>
            <pc:docMk/>
            <pc:sldMk cId="1670384730" sldId="302"/>
            <ac:spMk id="15" creationId="{00000000-0000-0000-0000-000000000000}"/>
          </ac:spMkLst>
        </pc:spChg>
        <pc:spChg chg="mod">
          <ac:chgData name="Baptiste" userId="6400e3d187e6354c" providerId="LiveId" clId="{F27879DC-EC4A-4621-AEED-07BF8124E152}" dt="2021-09-06T15:31:49.404" v="5860" actId="2711"/>
          <ac:spMkLst>
            <pc:docMk/>
            <pc:sldMk cId="1670384730" sldId="302"/>
            <ac:spMk id="16" creationId="{00000000-0000-0000-0000-000000000000}"/>
          </ac:spMkLst>
        </pc:spChg>
        <pc:spChg chg="del">
          <ac:chgData name="Baptiste" userId="6400e3d187e6354c" providerId="LiveId" clId="{F27879DC-EC4A-4621-AEED-07BF8124E152}" dt="2021-09-03T09:21:09.787" v="2957" actId="478"/>
          <ac:spMkLst>
            <pc:docMk/>
            <pc:sldMk cId="1670384730" sldId="302"/>
            <ac:spMk id="21" creationId="{00000000-0000-0000-0000-000000000000}"/>
          </ac:spMkLst>
        </pc:spChg>
      </pc:sldChg>
      <pc:sldChg chg="addSp modSp mod">
        <pc:chgData name="Baptiste" userId="6400e3d187e6354c" providerId="LiveId" clId="{F27879DC-EC4A-4621-AEED-07BF8124E152}" dt="2021-09-20T07:19:03.404" v="6088" actId="20577"/>
        <pc:sldMkLst>
          <pc:docMk/>
          <pc:sldMk cId="1511934574" sldId="303"/>
        </pc:sldMkLst>
        <pc:spChg chg="add mod">
          <ac:chgData name="Baptiste" userId="6400e3d187e6354c" providerId="LiveId" clId="{F27879DC-EC4A-4621-AEED-07BF8124E152}" dt="2021-09-20T07:19:03.404" v="6088" actId="20577"/>
          <ac:spMkLst>
            <pc:docMk/>
            <pc:sldMk cId="1511934574" sldId="303"/>
            <ac:spMk id="3" creationId="{7188E8CA-81A4-4634-96D4-232C58B710DF}"/>
          </ac:spMkLst>
        </pc:spChg>
      </pc:sldChg>
      <pc:sldChg chg="delSp modSp mod">
        <pc:chgData name="Baptiste" userId="6400e3d187e6354c" providerId="LiveId" clId="{F27879DC-EC4A-4621-AEED-07BF8124E152}" dt="2021-09-20T07:22:05.987" v="6141" actId="1035"/>
        <pc:sldMkLst>
          <pc:docMk/>
          <pc:sldMk cId="1120846226" sldId="304"/>
        </pc:sldMkLst>
        <pc:spChg chg="mod">
          <ac:chgData name="Baptiste" userId="6400e3d187e6354c" providerId="LiveId" clId="{F27879DC-EC4A-4621-AEED-07BF8124E152}" dt="2021-09-06T15:31:10.785" v="5850" actId="2711"/>
          <ac:spMkLst>
            <pc:docMk/>
            <pc:sldMk cId="1120846226" sldId="304"/>
            <ac:spMk id="9" creationId="{06647859-D572-401E-A963-BB22F5AD9172}"/>
          </ac:spMkLst>
        </pc:spChg>
        <pc:spChg chg="mod">
          <ac:chgData name="Baptiste" userId="6400e3d187e6354c" providerId="LiveId" clId="{F27879DC-EC4A-4621-AEED-07BF8124E152}" dt="2021-09-20T07:22:05.987" v="6141" actId="1035"/>
          <ac:spMkLst>
            <pc:docMk/>
            <pc:sldMk cId="1120846226" sldId="304"/>
            <ac:spMk id="15" creationId="{00000000-0000-0000-0000-000000000000}"/>
          </ac:spMkLst>
        </pc:spChg>
        <pc:spChg chg="del">
          <ac:chgData name="Baptiste" userId="6400e3d187e6354c" providerId="LiveId" clId="{F27879DC-EC4A-4621-AEED-07BF8124E152}" dt="2021-09-03T09:21:19.162" v="2961" actId="478"/>
          <ac:spMkLst>
            <pc:docMk/>
            <pc:sldMk cId="1120846226" sldId="304"/>
            <ac:spMk id="21" creationId="{00000000-0000-0000-0000-000000000000}"/>
          </ac:spMkLst>
        </pc:spChg>
      </pc:sldChg>
      <pc:sldChg chg="delSp modSp mod">
        <pc:chgData name="Baptiste" userId="6400e3d187e6354c" providerId="LiveId" clId="{F27879DC-EC4A-4621-AEED-07BF8124E152}" dt="2021-09-20T07:22:15.016" v="6150" actId="1035"/>
        <pc:sldMkLst>
          <pc:docMk/>
          <pc:sldMk cId="869065956" sldId="305"/>
        </pc:sldMkLst>
        <pc:spChg chg="mod">
          <ac:chgData name="Baptiste" userId="6400e3d187e6354c" providerId="LiveId" clId="{F27879DC-EC4A-4621-AEED-07BF8124E152}" dt="2021-09-06T15:31:45.738" v="5859" actId="2711"/>
          <ac:spMkLst>
            <pc:docMk/>
            <pc:sldMk cId="869065956" sldId="305"/>
            <ac:spMk id="9" creationId="{CBD53CF6-6D75-482B-A974-09F036F8307F}"/>
          </ac:spMkLst>
        </pc:spChg>
        <pc:spChg chg="mod">
          <ac:chgData name="Baptiste" userId="6400e3d187e6354c" providerId="LiveId" clId="{F27879DC-EC4A-4621-AEED-07BF8124E152}" dt="2021-09-20T07:22:15.016" v="6150" actId="1035"/>
          <ac:spMkLst>
            <pc:docMk/>
            <pc:sldMk cId="869065956" sldId="305"/>
            <ac:spMk id="15" creationId="{00000000-0000-0000-0000-000000000000}"/>
          </ac:spMkLst>
        </pc:spChg>
        <pc:spChg chg="del">
          <ac:chgData name="Baptiste" userId="6400e3d187e6354c" providerId="LiveId" clId="{F27879DC-EC4A-4621-AEED-07BF8124E152}" dt="2021-09-03T09:21:11.601" v="2958" actId="478"/>
          <ac:spMkLst>
            <pc:docMk/>
            <pc:sldMk cId="869065956" sldId="305"/>
            <ac:spMk id="21" creationId="{00000000-0000-0000-0000-000000000000}"/>
          </ac:spMkLst>
        </pc:spChg>
      </pc:sldChg>
      <pc:sldChg chg="delSp modSp mod">
        <pc:chgData name="Baptiste" userId="6400e3d187e6354c" providerId="LiveId" clId="{F27879DC-EC4A-4621-AEED-07BF8124E152}" dt="2021-09-06T15:28:26.270" v="5795" actId="2711"/>
        <pc:sldMkLst>
          <pc:docMk/>
          <pc:sldMk cId="1636002747" sldId="306"/>
        </pc:sldMkLst>
        <pc:spChg chg="mod">
          <ac:chgData name="Baptiste" userId="6400e3d187e6354c" providerId="LiveId" clId="{F27879DC-EC4A-4621-AEED-07BF8124E152}" dt="2021-09-06T15:28:26.270" v="5795" actId="2711"/>
          <ac:spMkLst>
            <pc:docMk/>
            <pc:sldMk cId="1636002747" sldId="306"/>
            <ac:spMk id="2" creationId="{00000000-0000-0000-0000-000000000000}"/>
          </ac:spMkLst>
        </pc:spChg>
        <pc:spChg chg="del">
          <ac:chgData name="Baptiste" userId="6400e3d187e6354c" providerId="LiveId" clId="{F27879DC-EC4A-4621-AEED-07BF8124E152}" dt="2021-09-03T09:23:03.544" v="2983" actId="478"/>
          <ac:spMkLst>
            <pc:docMk/>
            <pc:sldMk cId="1636002747" sldId="306"/>
            <ac:spMk id="17" creationId="{00000000-0000-0000-0000-000000000000}"/>
          </ac:spMkLst>
        </pc:spChg>
      </pc:sldChg>
      <pc:sldChg chg="addSp delSp modSp mod modClrScheme chgLayout modNotesTx">
        <pc:chgData name="Baptiste" userId="6400e3d187e6354c" providerId="LiveId" clId="{F27879DC-EC4A-4621-AEED-07BF8124E152}" dt="2021-09-28T07:48:06.407" v="6166" actId="20577"/>
        <pc:sldMkLst>
          <pc:docMk/>
          <pc:sldMk cId="594646288" sldId="307"/>
        </pc:sldMkLst>
        <pc:spChg chg="mod">
          <ac:chgData name="Baptiste" userId="6400e3d187e6354c" providerId="LiveId" clId="{F27879DC-EC4A-4621-AEED-07BF8124E152}" dt="2021-09-28T07:48:06.407" v="6166" actId="20577"/>
          <ac:spMkLst>
            <pc:docMk/>
            <pc:sldMk cId="594646288" sldId="307"/>
            <ac:spMk id="2" creationId="{53CCC8FC-D50D-4219-8A9A-8CE66178459A}"/>
          </ac:spMkLst>
        </pc:spChg>
        <pc:spChg chg="add del mod ord">
          <ac:chgData name="Baptiste" userId="6400e3d187e6354c" providerId="LiveId" clId="{F27879DC-EC4A-4621-AEED-07BF8124E152}" dt="2021-09-03T08:09:29.380" v="1685" actId="478"/>
          <ac:spMkLst>
            <pc:docMk/>
            <pc:sldMk cId="594646288" sldId="307"/>
            <ac:spMk id="3" creationId="{715A0957-1D01-4710-B9B7-442A3547D957}"/>
          </ac:spMkLst>
        </pc:spChg>
        <pc:spChg chg="mod ord">
          <ac:chgData name="Baptiste" userId="6400e3d187e6354c" providerId="LiveId" clId="{F27879DC-EC4A-4621-AEED-07BF8124E152}" dt="2021-09-20T07:16:34.087" v="6014" actId="1035"/>
          <ac:spMkLst>
            <pc:docMk/>
            <pc:sldMk cId="594646288" sldId="307"/>
            <ac:spMk id="15" creationId="{00000000-0000-0000-0000-000000000000}"/>
          </ac:spMkLst>
        </pc:spChg>
        <pc:spChg chg="ord">
          <ac:chgData name="Baptiste" userId="6400e3d187e6354c" providerId="LiveId" clId="{F27879DC-EC4A-4621-AEED-07BF8124E152}" dt="2021-09-03T08:51:10.202" v="2480" actId="167"/>
          <ac:spMkLst>
            <pc:docMk/>
            <pc:sldMk cId="594646288" sldId="307"/>
            <ac:spMk id="18" creationId="{00000000-0000-0000-0000-000000000000}"/>
          </ac:spMkLst>
        </pc:spChg>
        <pc:spChg chg="mod ord">
          <ac:chgData name="Baptiste" userId="6400e3d187e6354c" providerId="LiveId" clId="{F27879DC-EC4A-4621-AEED-07BF8124E152}" dt="2021-09-03T08:51:07.544" v="2479" actId="1076"/>
          <ac:spMkLst>
            <pc:docMk/>
            <pc:sldMk cId="594646288" sldId="307"/>
            <ac:spMk id="20" creationId="{00000000-0000-0000-0000-000000000000}"/>
          </ac:spMkLst>
        </pc:spChg>
        <pc:spChg chg="del">
          <ac:chgData name="Baptiste" userId="6400e3d187e6354c" providerId="LiveId" clId="{F27879DC-EC4A-4621-AEED-07BF8124E152}" dt="2021-09-03T08:51:00.188" v="2478" actId="478"/>
          <ac:spMkLst>
            <pc:docMk/>
            <pc:sldMk cId="594646288" sldId="307"/>
            <ac:spMk id="21" creationId="{00000000-0000-0000-0000-000000000000}"/>
          </ac:spMkLst>
        </pc:spChg>
      </pc:sldChg>
      <pc:sldChg chg="addSp delSp modSp del mod modClrScheme chgLayout">
        <pc:chgData name="Baptiste" userId="6400e3d187e6354c" providerId="LiveId" clId="{F27879DC-EC4A-4621-AEED-07BF8124E152}" dt="2021-09-03T08:48:14.040" v="2443" actId="47"/>
        <pc:sldMkLst>
          <pc:docMk/>
          <pc:sldMk cId="902820727" sldId="308"/>
        </pc:sldMkLst>
        <pc:spChg chg="add del mod ord">
          <ac:chgData name="Baptiste" userId="6400e3d187e6354c" providerId="LiveId" clId="{F27879DC-EC4A-4621-AEED-07BF8124E152}" dt="2021-09-03T07:22:17.232" v="337" actId="700"/>
          <ac:spMkLst>
            <pc:docMk/>
            <pc:sldMk cId="902820727" sldId="308"/>
            <ac:spMk id="2" creationId="{B543D72A-3E2E-4BE1-9BB1-3BB8DBBE9F1C}"/>
          </ac:spMkLst>
        </pc:spChg>
        <pc:spChg chg="add del mod ord">
          <ac:chgData name="Baptiste" userId="6400e3d187e6354c" providerId="LiveId" clId="{F27879DC-EC4A-4621-AEED-07BF8124E152}" dt="2021-09-03T07:22:16.645" v="336" actId="700"/>
          <ac:spMkLst>
            <pc:docMk/>
            <pc:sldMk cId="902820727" sldId="308"/>
            <ac:spMk id="3" creationId="{3DAF566F-9029-405C-9023-A22398D7530F}"/>
          </ac:spMkLst>
        </pc:spChg>
        <pc:spChg chg="mod ord">
          <ac:chgData name="Baptiste" userId="6400e3d187e6354c" providerId="LiveId" clId="{F27879DC-EC4A-4621-AEED-07BF8124E152}" dt="2021-09-03T07:22:17.232" v="337" actId="700"/>
          <ac:spMkLst>
            <pc:docMk/>
            <pc:sldMk cId="902820727" sldId="308"/>
            <ac:spMk id="15" creationId="{00000000-0000-0000-0000-000000000000}"/>
          </ac:spMkLst>
        </pc:spChg>
        <pc:spChg chg="mod ord">
          <ac:chgData name="Baptiste" userId="6400e3d187e6354c" providerId="LiveId" clId="{F27879DC-EC4A-4621-AEED-07BF8124E152}" dt="2021-09-03T07:22:17.232" v="337" actId="700"/>
          <ac:spMkLst>
            <pc:docMk/>
            <pc:sldMk cId="902820727" sldId="308"/>
            <ac:spMk id="20" creationId="{00000000-0000-0000-0000-000000000000}"/>
          </ac:spMkLst>
        </pc:spChg>
      </pc:sldChg>
      <pc:sldChg chg="modSp del mod">
        <pc:chgData name="Baptiste" userId="6400e3d187e6354c" providerId="LiveId" clId="{F27879DC-EC4A-4621-AEED-07BF8124E152}" dt="2021-09-03T09:22:17.650" v="2979" actId="47"/>
        <pc:sldMkLst>
          <pc:docMk/>
          <pc:sldMk cId="3641750607" sldId="309"/>
        </pc:sldMkLst>
        <pc:spChg chg="mod">
          <ac:chgData name="Baptiste" userId="6400e3d187e6354c" providerId="LiveId" clId="{F27879DC-EC4A-4621-AEED-07BF8124E152}" dt="2021-09-03T07:21:25.735" v="331" actId="20577"/>
          <ac:spMkLst>
            <pc:docMk/>
            <pc:sldMk cId="3641750607" sldId="309"/>
            <ac:spMk id="3" creationId="{BA5CAEB7-24D3-4192-980F-9D3A7A099650}"/>
          </ac:spMkLst>
        </pc:spChg>
      </pc:sldChg>
      <pc:sldChg chg="add del">
        <pc:chgData name="Baptiste" userId="6400e3d187e6354c" providerId="LiveId" clId="{F27879DC-EC4A-4621-AEED-07BF8124E152}" dt="2021-09-03T08:48:16.206" v="2444" actId="47"/>
        <pc:sldMkLst>
          <pc:docMk/>
          <pc:sldMk cId="1216486949" sldId="310"/>
        </pc:sldMkLst>
      </pc:sldChg>
      <pc:sldChg chg="add del">
        <pc:chgData name="Baptiste" userId="6400e3d187e6354c" providerId="LiveId" clId="{F27879DC-EC4A-4621-AEED-07BF8124E152}" dt="2021-09-03T08:48:17.262" v="2445" actId="47"/>
        <pc:sldMkLst>
          <pc:docMk/>
          <pc:sldMk cId="1354647074" sldId="311"/>
        </pc:sldMkLst>
      </pc:sldChg>
      <pc:sldChg chg="addSp delSp modSp new mod modClrScheme chgLayout">
        <pc:chgData name="Baptiste" userId="6400e3d187e6354c" providerId="LiveId" clId="{F27879DC-EC4A-4621-AEED-07BF8124E152}" dt="2021-09-20T07:17:21.419" v="6025" actId="1036"/>
        <pc:sldMkLst>
          <pc:docMk/>
          <pc:sldMk cId="476026349" sldId="312"/>
        </pc:sldMkLst>
        <pc:spChg chg="mod">
          <ac:chgData name="Baptiste" userId="6400e3d187e6354c" providerId="LiveId" clId="{F27879DC-EC4A-4621-AEED-07BF8124E152}" dt="2021-09-20T07:17:21.419" v="6025" actId="1036"/>
          <ac:spMkLst>
            <pc:docMk/>
            <pc:sldMk cId="476026349" sldId="312"/>
            <ac:spMk id="2" creationId="{1C6690B8-632D-4EF9-B6E5-2718E52E07E2}"/>
          </ac:spMkLst>
        </pc:spChg>
        <pc:spChg chg="del">
          <ac:chgData name="Baptiste" userId="6400e3d187e6354c" providerId="LiveId" clId="{F27879DC-EC4A-4621-AEED-07BF8124E152}" dt="2021-09-03T07:58:33.753" v="878" actId="22"/>
          <ac:spMkLst>
            <pc:docMk/>
            <pc:sldMk cId="476026349" sldId="312"/>
            <ac:spMk id="3" creationId="{1C3A32D6-37C3-49F5-8DC3-254B21853916}"/>
          </ac:spMkLst>
        </pc:spChg>
        <pc:spChg chg="del mod">
          <ac:chgData name="Baptiste" userId="6400e3d187e6354c" providerId="LiveId" clId="{F27879DC-EC4A-4621-AEED-07BF8124E152}" dt="2021-09-03T08:04:02.385" v="1496" actId="478"/>
          <ac:spMkLst>
            <pc:docMk/>
            <pc:sldMk cId="476026349" sldId="312"/>
            <ac:spMk id="4" creationId="{D09472A6-290C-4483-9ACC-8BF78B9928CE}"/>
          </ac:spMkLst>
        </pc:spChg>
        <pc:spChg chg="add mod">
          <ac:chgData name="Baptiste" userId="6400e3d187e6354c" providerId="LiveId" clId="{F27879DC-EC4A-4621-AEED-07BF8124E152}" dt="2021-09-06T15:28:42.268" v="5798" actId="2711"/>
          <ac:spMkLst>
            <pc:docMk/>
            <pc:sldMk cId="476026349" sldId="312"/>
            <ac:spMk id="9" creationId="{F9B1E071-E55B-44A6-8733-DCF0E0CD8D87}"/>
          </ac:spMkLst>
        </pc:spChg>
        <pc:spChg chg="add mod">
          <ac:chgData name="Baptiste" userId="6400e3d187e6354c" providerId="LiveId" clId="{F27879DC-EC4A-4621-AEED-07BF8124E152}" dt="2021-09-06T15:28:31.738" v="5796" actId="2711"/>
          <ac:spMkLst>
            <pc:docMk/>
            <pc:sldMk cId="476026349" sldId="312"/>
            <ac:spMk id="10" creationId="{278980DC-D463-4CA4-90CB-0C600E6979DD}"/>
          </ac:spMkLst>
        </pc:spChg>
        <pc:spChg chg="add del mod">
          <ac:chgData name="Baptiste" userId="6400e3d187e6354c" providerId="LiveId" clId="{F27879DC-EC4A-4621-AEED-07BF8124E152}" dt="2021-09-03T07:59:05.403" v="884" actId="26606"/>
          <ac:spMkLst>
            <pc:docMk/>
            <pc:sldMk cId="476026349" sldId="312"/>
            <ac:spMk id="11" creationId="{06C8219A-FF59-4CC7-A6B4-8E731F2A03CE}"/>
          </ac:spMkLst>
        </pc:spChg>
        <pc:spChg chg="add mod">
          <ac:chgData name="Baptiste" userId="6400e3d187e6354c" providerId="LiveId" clId="{F27879DC-EC4A-4621-AEED-07BF8124E152}" dt="2021-09-03T08:03:48.408" v="1494"/>
          <ac:spMkLst>
            <pc:docMk/>
            <pc:sldMk cId="476026349" sldId="312"/>
            <ac:spMk id="12" creationId="{D5C14D64-3773-4FA6-B451-5695AD3948A7}"/>
          </ac:spMkLst>
        </pc:spChg>
        <pc:spChg chg="add mod">
          <ac:chgData name="Baptiste" userId="6400e3d187e6354c" providerId="LiveId" clId="{F27879DC-EC4A-4621-AEED-07BF8124E152}" dt="2021-09-03T08:03:59.063" v="1495"/>
          <ac:spMkLst>
            <pc:docMk/>
            <pc:sldMk cId="476026349" sldId="312"/>
            <ac:spMk id="13" creationId="{A085BCF7-C8F7-46AB-85A0-2B558AB103B9}"/>
          </ac:spMkLst>
        </pc:spChg>
        <pc:spChg chg="add del mod">
          <ac:chgData name="Baptiste" userId="6400e3d187e6354c" providerId="LiveId" clId="{F27879DC-EC4A-4621-AEED-07BF8124E152}" dt="2021-09-03T08:04:22.534" v="1499" actId="478"/>
          <ac:spMkLst>
            <pc:docMk/>
            <pc:sldMk cId="476026349" sldId="312"/>
            <ac:spMk id="14" creationId="{29A23055-AC47-4CBA-8F0A-DE900F73DB36}"/>
          </ac:spMkLst>
        </pc:spChg>
        <pc:spChg chg="add del mod">
          <ac:chgData name="Baptiste" userId="6400e3d187e6354c" providerId="LiveId" clId="{F27879DC-EC4A-4621-AEED-07BF8124E152}" dt="2021-09-03T07:59:05.403" v="883" actId="26606"/>
          <ac:spMkLst>
            <pc:docMk/>
            <pc:sldMk cId="476026349" sldId="312"/>
            <ac:spMk id="16" creationId="{7BC0B79D-FBBD-4857-BAF9-7BB5C2AB9B34}"/>
          </ac:spMkLst>
        </pc:spChg>
        <pc:picChg chg="add mod ord">
          <ac:chgData name="Baptiste" userId="6400e3d187e6354c" providerId="LiveId" clId="{F27879DC-EC4A-4621-AEED-07BF8124E152}" dt="2021-09-03T08:06:17.017" v="1592" actId="1036"/>
          <ac:picMkLst>
            <pc:docMk/>
            <pc:sldMk cId="476026349" sldId="312"/>
            <ac:picMk id="6" creationId="{F1573690-D4D0-4CFD-A278-97400F7C95D9}"/>
          </ac:picMkLst>
        </pc:picChg>
      </pc:sldChg>
      <pc:sldChg chg="addSp delSp modSp new mod modClrScheme chgLayout">
        <pc:chgData name="Baptiste" userId="6400e3d187e6354c" providerId="LiveId" clId="{F27879DC-EC4A-4621-AEED-07BF8124E152}" dt="2021-09-20T07:17:04.272" v="6022" actId="1036"/>
        <pc:sldMkLst>
          <pc:docMk/>
          <pc:sldMk cId="1962137564" sldId="313"/>
        </pc:sldMkLst>
        <pc:spChg chg="mod ord">
          <ac:chgData name="Baptiste" userId="6400e3d187e6354c" providerId="LiveId" clId="{F27879DC-EC4A-4621-AEED-07BF8124E152}" dt="2021-09-20T07:17:04.272" v="6022" actId="1036"/>
          <ac:spMkLst>
            <pc:docMk/>
            <pc:sldMk cId="1962137564" sldId="313"/>
            <ac:spMk id="2" creationId="{F47EBC75-D675-44AA-A8F3-4CF07872F009}"/>
          </ac:spMkLst>
        </pc:spChg>
        <pc:spChg chg="del mod ord">
          <ac:chgData name="Baptiste" userId="6400e3d187e6354c" providerId="LiveId" clId="{F27879DC-EC4A-4621-AEED-07BF8124E152}" dt="2021-09-03T08:23:00.419" v="2137" actId="478"/>
          <ac:spMkLst>
            <pc:docMk/>
            <pc:sldMk cId="1962137564" sldId="313"/>
            <ac:spMk id="3" creationId="{0F9872E6-B787-47C7-BCCB-11A50DFC08F2}"/>
          </ac:spMkLst>
        </pc:spChg>
        <pc:spChg chg="del mod ord">
          <ac:chgData name="Baptiste" userId="6400e3d187e6354c" providerId="LiveId" clId="{F27879DC-EC4A-4621-AEED-07BF8124E152}" dt="2021-09-03T08:41:56.418" v="2247" actId="478"/>
          <ac:spMkLst>
            <pc:docMk/>
            <pc:sldMk cId="1962137564" sldId="313"/>
            <ac:spMk id="4" creationId="{246E18E0-78E5-48F4-9459-ECA664EC8536}"/>
          </ac:spMkLst>
        </pc:spChg>
        <pc:spChg chg="add del mod">
          <ac:chgData name="Baptiste" userId="6400e3d187e6354c" providerId="LiveId" clId="{F27879DC-EC4A-4621-AEED-07BF8124E152}" dt="2021-09-03T08:23:02.060" v="2138" actId="478"/>
          <ac:spMkLst>
            <pc:docMk/>
            <pc:sldMk cId="1962137564" sldId="313"/>
            <ac:spMk id="5" creationId="{45C6DB93-EE71-4E38-89A3-685DEC42967B}"/>
          </ac:spMkLst>
        </pc:spChg>
        <pc:spChg chg="add mod">
          <ac:chgData name="Baptiste" userId="6400e3d187e6354c" providerId="LiveId" clId="{F27879DC-EC4A-4621-AEED-07BF8124E152}" dt="2021-09-06T15:28:57.938" v="5800" actId="2711"/>
          <ac:spMkLst>
            <pc:docMk/>
            <pc:sldMk cId="1962137564" sldId="313"/>
            <ac:spMk id="6" creationId="{C6A6FA2F-DFD5-4DFD-B51F-611D3213FD59}"/>
          </ac:spMkLst>
        </pc:spChg>
        <pc:spChg chg="add mod">
          <ac:chgData name="Baptiste" userId="6400e3d187e6354c" providerId="LiveId" clId="{F27879DC-EC4A-4621-AEED-07BF8124E152}" dt="2021-09-06T15:29:02.471" v="5801" actId="2711"/>
          <ac:spMkLst>
            <pc:docMk/>
            <pc:sldMk cId="1962137564" sldId="313"/>
            <ac:spMk id="7" creationId="{F1388B09-2CAB-44D9-924A-0BFFCB1F9AC5}"/>
          </ac:spMkLst>
        </pc:spChg>
        <pc:spChg chg="add del mod ord">
          <ac:chgData name="Baptiste" userId="6400e3d187e6354c" providerId="LiveId" clId="{F27879DC-EC4A-4621-AEED-07BF8124E152}" dt="2021-09-03T08:20:17.341" v="2037" actId="478"/>
          <ac:spMkLst>
            <pc:docMk/>
            <pc:sldMk cId="1962137564" sldId="313"/>
            <ac:spMk id="8" creationId="{101BB67C-B2C3-4249-8FA2-13C16D1153E0}"/>
          </ac:spMkLst>
        </pc:spChg>
        <pc:spChg chg="add del mod">
          <ac:chgData name="Baptiste" userId="6400e3d187e6354c" providerId="LiveId" clId="{F27879DC-EC4A-4621-AEED-07BF8124E152}" dt="2021-09-03T08:23:03.063" v="2139" actId="478"/>
          <ac:spMkLst>
            <pc:docMk/>
            <pc:sldMk cId="1962137564" sldId="313"/>
            <ac:spMk id="10" creationId="{DB4755A9-1640-49F9-B497-7F09D55353D3}"/>
          </ac:spMkLst>
        </pc:spChg>
        <pc:spChg chg="add mod">
          <ac:chgData name="Baptiste" userId="6400e3d187e6354c" providerId="LiveId" clId="{F27879DC-EC4A-4621-AEED-07BF8124E152}" dt="2021-09-03T08:41:48.837" v="2245"/>
          <ac:spMkLst>
            <pc:docMk/>
            <pc:sldMk cId="1962137564" sldId="313"/>
            <ac:spMk id="15" creationId="{FC4B13A7-8736-46AE-8541-A299450B67B9}"/>
          </ac:spMkLst>
        </pc:spChg>
        <pc:spChg chg="add mod">
          <ac:chgData name="Baptiste" userId="6400e3d187e6354c" providerId="LiveId" clId="{F27879DC-EC4A-4621-AEED-07BF8124E152}" dt="2021-09-03T08:41:54.568" v="2246"/>
          <ac:spMkLst>
            <pc:docMk/>
            <pc:sldMk cId="1962137564" sldId="313"/>
            <ac:spMk id="16" creationId="{0BA7A516-1BC3-48CE-A617-E86525F17D06}"/>
          </ac:spMkLst>
        </pc:spChg>
        <pc:picChg chg="add mod">
          <ac:chgData name="Baptiste" userId="6400e3d187e6354c" providerId="LiveId" clId="{F27879DC-EC4A-4621-AEED-07BF8124E152}" dt="2021-09-03T08:51:36.802" v="2482" actId="1038"/>
          <ac:picMkLst>
            <pc:docMk/>
            <pc:sldMk cId="1962137564" sldId="313"/>
            <ac:picMk id="12" creationId="{26E90950-4ECA-41DC-827B-42E90B378B51}"/>
          </ac:picMkLst>
        </pc:picChg>
        <pc:picChg chg="add mod">
          <ac:chgData name="Baptiste" userId="6400e3d187e6354c" providerId="LiveId" clId="{F27879DC-EC4A-4621-AEED-07BF8124E152}" dt="2021-09-03T08:37:31.485" v="2231" actId="1035"/>
          <ac:picMkLst>
            <pc:docMk/>
            <pc:sldMk cId="1962137564" sldId="313"/>
            <ac:picMk id="14" creationId="{7DEF92A3-3CBE-44A0-9A89-E8A2B4F7C77E}"/>
          </ac:picMkLst>
        </pc:picChg>
      </pc:sldChg>
      <pc:sldChg chg="addSp delSp modSp new mod modClrScheme chgLayout">
        <pc:chgData name="Baptiste" userId="6400e3d187e6354c" providerId="LiveId" clId="{F27879DC-EC4A-4621-AEED-07BF8124E152}" dt="2021-09-20T07:16:49.679" v="6018" actId="1035"/>
        <pc:sldMkLst>
          <pc:docMk/>
          <pc:sldMk cId="2827403525" sldId="314"/>
        </pc:sldMkLst>
        <pc:spChg chg="del mod ord">
          <ac:chgData name="Baptiste" userId="6400e3d187e6354c" providerId="LiveId" clId="{F27879DC-EC4A-4621-AEED-07BF8124E152}" dt="2021-09-03T09:25:38.691" v="2992" actId="700"/>
          <ac:spMkLst>
            <pc:docMk/>
            <pc:sldMk cId="2827403525" sldId="314"/>
            <ac:spMk id="2" creationId="{011107A8-5468-4A99-91F9-950C890D0F32}"/>
          </ac:spMkLst>
        </pc:spChg>
        <pc:spChg chg="del mod ord">
          <ac:chgData name="Baptiste" userId="6400e3d187e6354c" providerId="LiveId" clId="{F27879DC-EC4A-4621-AEED-07BF8124E152}" dt="2021-09-03T09:25:38.691" v="2992" actId="700"/>
          <ac:spMkLst>
            <pc:docMk/>
            <pc:sldMk cId="2827403525" sldId="314"/>
            <ac:spMk id="3" creationId="{505ADDBE-1E96-4697-9FA2-7D526BC39977}"/>
          </ac:spMkLst>
        </pc:spChg>
        <pc:spChg chg="del">
          <ac:chgData name="Baptiste" userId="6400e3d187e6354c" providerId="LiveId" clId="{F27879DC-EC4A-4621-AEED-07BF8124E152}" dt="2021-09-03T09:25:38.691" v="2992" actId="700"/>
          <ac:spMkLst>
            <pc:docMk/>
            <pc:sldMk cId="2827403525" sldId="314"/>
            <ac:spMk id="4" creationId="{1E99A4BD-DABD-4F2B-917E-C9B656E5EE12}"/>
          </ac:spMkLst>
        </pc:spChg>
        <pc:spChg chg="del mod ord">
          <ac:chgData name="Baptiste" userId="6400e3d187e6354c" providerId="LiveId" clId="{F27879DC-EC4A-4621-AEED-07BF8124E152}" dt="2021-09-03T09:36:48.368" v="4158" actId="478"/>
          <ac:spMkLst>
            <pc:docMk/>
            <pc:sldMk cId="2827403525" sldId="314"/>
            <ac:spMk id="5" creationId="{08DDAD14-7771-4351-95CA-2827EE055C80}"/>
          </ac:spMkLst>
        </pc:spChg>
        <pc:spChg chg="add mod ord">
          <ac:chgData name="Baptiste" userId="6400e3d187e6354c" providerId="LiveId" clId="{F27879DC-EC4A-4621-AEED-07BF8124E152}" dt="2021-09-20T07:16:49.679" v="6018" actId="1035"/>
          <ac:spMkLst>
            <pc:docMk/>
            <pc:sldMk cId="2827403525" sldId="314"/>
            <ac:spMk id="6" creationId="{2B2E690A-A106-4A7E-B48D-6E7B68F02102}"/>
          </ac:spMkLst>
        </pc:spChg>
        <pc:spChg chg="add mod ord">
          <ac:chgData name="Baptiste" userId="6400e3d187e6354c" providerId="LiveId" clId="{F27879DC-EC4A-4621-AEED-07BF8124E152}" dt="2021-09-14T13:28:00.033" v="5868" actId="113"/>
          <ac:spMkLst>
            <pc:docMk/>
            <pc:sldMk cId="2827403525" sldId="314"/>
            <ac:spMk id="7" creationId="{5040EA8F-078A-4882-8D50-D9B146A37D3B}"/>
          </ac:spMkLst>
        </pc:spChg>
        <pc:spChg chg="add mod">
          <ac:chgData name="Baptiste" userId="6400e3d187e6354c" providerId="LiveId" clId="{F27879DC-EC4A-4621-AEED-07BF8124E152}" dt="2021-09-03T09:36:45.302" v="4157"/>
          <ac:spMkLst>
            <pc:docMk/>
            <pc:sldMk cId="2827403525" sldId="314"/>
            <ac:spMk id="8" creationId="{5E6C597D-E706-4EE8-B0E2-2AF8C1DA8344}"/>
          </ac:spMkLst>
        </pc:spChg>
        <pc:spChg chg="add mod">
          <ac:chgData name="Baptiste" userId="6400e3d187e6354c" providerId="LiveId" clId="{F27879DC-EC4A-4621-AEED-07BF8124E152}" dt="2021-09-03T09:36:53.115" v="4159"/>
          <ac:spMkLst>
            <pc:docMk/>
            <pc:sldMk cId="2827403525" sldId="314"/>
            <ac:spMk id="9" creationId="{CD32E1B7-3EF8-473D-8B1F-5A3B6480CD67}"/>
          </ac:spMkLst>
        </pc:spChg>
      </pc:sldChg>
      <pc:sldChg chg="addSp delSp modSp new del mod modClrScheme chgLayout">
        <pc:chgData name="Baptiste" userId="6400e3d187e6354c" providerId="LiveId" clId="{F27879DC-EC4A-4621-AEED-07BF8124E152}" dt="2021-09-03T08:44:46.922" v="2366" actId="47"/>
        <pc:sldMkLst>
          <pc:docMk/>
          <pc:sldMk cId="3893191542" sldId="314"/>
        </pc:sldMkLst>
        <pc:spChg chg="del mod ord">
          <ac:chgData name="Baptiste" userId="6400e3d187e6354c" providerId="LiveId" clId="{F27879DC-EC4A-4621-AEED-07BF8124E152}" dt="2021-09-03T08:42:40.651" v="2249" actId="700"/>
          <ac:spMkLst>
            <pc:docMk/>
            <pc:sldMk cId="3893191542" sldId="314"/>
            <ac:spMk id="2" creationId="{C204C372-5BE3-44A9-B50F-2FB070FFF71B}"/>
          </ac:spMkLst>
        </pc:spChg>
        <pc:spChg chg="del mod ord">
          <ac:chgData name="Baptiste" userId="6400e3d187e6354c" providerId="LiveId" clId="{F27879DC-EC4A-4621-AEED-07BF8124E152}" dt="2021-09-03T08:42:40.651" v="2249" actId="700"/>
          <ac:spMkLst>
            <pc:docMk/>
            <pc:sldMk cId="3893191542" sldId="314"/>
            <ac:spMk id="3" creationId="{C3F4AFE6-660D-4671-B0E7-EEDE6011CEC0}"/>
          </ac:spMkLst>
        </pc:spChg>
        <pc:spChg chg="del">
          <ac:chgData name="Baptiste" userId="6400e3d187e6354c" providerId="LiveId" clId="{F27879DC-EC4A-4621-AEED-07BF8124E152}" dt="2021-09-03T08:42:40.651" v="2249" actId="700"/>
          <ac:spMkLst>
            <pc:docMk/>
            <pc:sldMk cId="3893191542" sldId="314"/>
            <ac:spMk id="4" creationId="{DB559051-D1BA-4EB4-82F4-D095E67FD8F1}"/>
          </ac:spMkLst>
        </pc:spChg>
        <pc:spChg chg="mod ord">
          <ac:chgData name="Baptiste" userId="6400e3d187e6354c" providerId="LiveId" clId="{F27879DC-EC4A-4621-AEED-07BF8124E152}" dt="2021-09-03T08:42:40.651" v="2249" actId="700"/>
          <ac:spMkLst>
            <pc:docMk/>
            <pc:sldMk cId="3893191542" sldId="314"/>
            <ac:spMk id="5" creationId="{51A7F43C-8255-4E37-976B-F9E8A6D07011}"/>
          </ac:spMkLst>
        </pc:spChg>
        <pc:spChg chg="add mod ord">
          <ac:chgData name="Baptiste" userId="6400e3d187e6354c" providerId="LiveId" clId="{F27879DC-EC4A-4621-AEED-07BF8124E152}" dt="2021-09-03T08:42:54.669" v="2304" actId="20577"/>
          <ac:spMkLst>
            <pc:docMk/>
            <pc:sldMk cId="3893191542" sldId="314"/>
            <ac:spMk id="6" creationId="{5C5A2A69-8AAC-4100-BF1E-9C7E4792DA02}"/>
          </ac:spMkLst>
        </pc:spChg>
        <pc:spChg chg="add mod ord">
          <ac:chgData name="Baptiste" userId="6400e3d187e6354c" providerId="LiveId" clId="{F27879DC-EC4A-4621-AEED-07BF8124E152}" dt="2021-09-03T08:42:40.651" v="2249" actId="700"/>
          <ac:spMkLst>
            <pc:docMk/>
            <pc:sldMk cId="3893191542" sldId="314"/>
            <ac:spMk id="7" creationId="{2BC33FFB-DAC8-4DE3-8081-21F9090249B2}"/>
          </ac:spMkLst>
        </pc:spChg>
      </pc:sldChg>
      <pc:sldChg chg="delSp modSp add del mod">
        <pc:chgData name="Baptiste" userId="6400e3d187e6354c" providerId="LiveId" clId="{F27879DC-EC4A-4621-AEED-07BF8124E152}" dt="2021-09-03T08:48:01.650" v="2442" actId="47"/>
        <pc:sldMkLst>
          <pc:docMk/>
          <pc:sldMk cId="1152911912" sldId="315"/>
        </pc:sldMkLst>
        <pc:spChg chg="mod">
          <ac:chgData name="Baptiste" userId="6400e3d187e6354c" providerId="LiveId" clId="{F27879DC-EC4A-4621-AEED-07BF8124E152}" dt="2021-09-03T08:46:31.012" v="2389" actId="1038"/>
          <ac:spMkLst>
            <pc:docMk/>
            <pc:sldMk cId="1152911912" sldId="315"/>
            <ac:spMk id="2" creationId="{F47EBC75-D675-44AA-A8F3-4CF07872F009}"/>
          </ac:spMkLst>
        </pc:spChg>
        <pc:spChg chg="mod">
          <ac:chgData name="Baptiste" userId="6400e3d187e6354c" providerId="LiveId" clId="{F27879DC-EC4A-4621-AEED-07BF8124E152}" dt="2021-09-03T08:43:54.451" v="2350" actId="122"/>
          <ac:spMkLst>
            <pc:docMk/>
            <pc:sldMk cId="1152911912" sldId="315"/>
            <ac:spMk id="6" creationId="{C6A6FA2F-DFD5-4DFD-B51F-611D3213FD59}"/>
          </ac:spMkLst>
        </pc:spChg>
        <pc:spChg chg="mod">
          <ac:chgData name="Baptiste" userId="6400e3d187e6354c" providerId="LiveId" clId="{F27879DC-EC4A-4621-AEED-07BF8124E152}" dt="2021-09-03T08:45:34.762" v="2369" actId="1076"/>
          <ac:spMkLst>
            <pc:docMk/>
            <pc:sldMk cId="1152911912" sldId="315"/>
            <ac:spMk id="7" creationId="{F1388B09-2CAB-44D9-924A-0BFFCB1F9AC5}"/>
          </ac:spMkLst>
        </pc:spChg>
        <pc:picChg chg="del">
          <ac:chgData name="Baptiste" userId="6400e3d187e6354c" providerId="LiveId" clId="{F27879DC-EC4A-4621-AEED-07BF8124E152}" dt="2021-09-03T08:43:56.987" v="2351" actId="478"/>
          <ac:picMkLst>
            <pc:docMk/>
            <pc:sldMk cId="1152911912" sldId="315"/>
            <ac:picMk id="12" creationId="{26E90950-4ECA-41DC-827B-42E90B378B51}"/>
          </ac:picMkLst>
        </pc:picChg>
        <pc:picChg chg="del">
          <ac:chgData name="Baptiste" userId="6400e3d187e6354c" providerId="LiveId" clId="{F27879DC-EC4A-4621-AEED-07BF8124E152}" dt="2021-09-03T08:44:44.998" v="2365" actId="478"/>
          <ac:picMkLst>
            <pc:docMk/>
            <pc:sldMk cId="1152911912" sldId="315"/>
            <ac:picMk id="14" creationId="{7DEF92A3-3CBE-44A0-9A89-E8A2B4F7C77E}"/>
          </ac:picMkLst>
        </pc:picChg>
      </pc:sldChg>
      <pc:sldChg chg="addSp delSp modSp add mod modNotesTx">
        <pc:chgData name="Baptiste" userId="6400e3d187e6354c" providerId="LiveId" clId="{F27879DC-EC4A-4621-AEED-07BF8124E152}" dt="2021-09-20T07:16:54.030" v="6019" actId="1035"/>
        <pc:sldMkLst>
          <pc:docMk/>
          <pc:sldMk cId="1997900807" sldId="315"/>
        </pc:sldMkLst>
        <pc:spChg chg="mod">
          <ac:chgData name="Baptiste" userId="6400e3d187e6354c" providerId="LiveId" clId="{F27879DC-EC4A-4621-AEED-07BF8124E152}" dt="2021-09-14T13:28:22.171" v="5877" actId="20577"/>
          <ac:spMkLst>
            <pc:docMk/>
            <pc:sldMk cId="1997900807" sldId="315"/>
            <ac:spMk id="2" creationId="{53CCC8FC-D50D-4219-8A9A-8CE66178459A}"/>
          </ac:spMkLst>
        </pc:spChg>
        <pc:spChg chg="add del mod">
          <ac:chgData name="Baptiste" userId="6400e3d187e6354c" providerId="LiveId" clId="{F27879DC-EC4A-4621-AEED-07BF8124E152}" dt="2021-09-20T07:16:18.877" v="6010" actId="478"/>
          <ac:spMkLst>
            <pc:docMk/>
            <pc:sldMk cId="1997900807" sldId="315"/>
            <ac:spMk id="4" creationId="{2916C8F7-333A-4ACE-9D79-0956DEB80F20}"/>
          </ac:spMkLst>
        </pc:spChg>
        <pc:spChg chg="add del mod">
          <ac:chgData name="Baptiste" userId="6400e3d187e6354c" providerId="LiveId" clId="{F27879DC-EC4A-4621-AEED-07BF8124E152}" dt="2021-09-20T07:16:17.704" v="6008"/>
          <ac:spMkLst>
            <pc:docMk/>
            <pc:sldMk cId="1997900807" sldId="315"/>
            <ac:spMk id="8" creationId="{04335B91-7282-474B-BE4B-E0369EBAF3E2}"/>
          </ac:spMkLst>
        </pc:spChg>
        <pc:spChg chg="add del mod">
          <ac:chgData name="Baptiste" userId="6400e3d187e6354c" providerId="LiveId" clId="{F27879DC-EC4A-4621-AEED-07BF8124E152}" dt="2021-09-20T07:16:54.030" v="6019" actId="1035"/>
          <ac:spMkLst>
            <pc:docMk/>
            <pc:sldMk cId="1997900807" sldId="315"/>
            <ac:spMk id="15" creationId="{00000000-0000-0000-0000-000000000000}"/>
          </ac:spMkLst>
        </pc:spChg>
      </pc:sldChg>
      <pc:sldChg chg="modSp add mod">
        <pc:chgData name="Baptiste" userId="6400e3d187e6354c" providerId="LiveId" clId="{F27879DC-EC4A-4621-AEED-07BF8124E152}" dt="2021-09-28T07:47:29.884" v="6165" actId="1036"/>
        <pc:sldMkLst>
          <pc:docMk/>
          <pc:sldMk cId="773803175" sldId="316"/>
        </pc:sldMkLst>
        <pc:spChg chg="mod">
          <ac:chgData name="Baptiste" userId="6400e3d187e6354c" providerId="LiveId" clId="{F27879DC-EC4A-4621-AEED-07BF8124E152}" dt="2021-09-28T07:47:29.884" v="6165" actId="1036"/>
          <ac:spMkLst>
            <pc:docMk/>
            <pc:sldMk cId="773803175" sldId="316"/>
            <ac:spMk id="15" creationId="{00000000-0000-0000-0000-000000000000}"/>
          </ac:spMkLst>
        </pc:spChg>
      </pc:sldChg>
      <pc:sldChg chg="add del">
        <pc:chgData name="Baptiste" userId="6400e3d187e6354c" providerId="LiveId" clId="{F27879DC-EC4A-4621-AEED-07BF8124E152}" dt="2021-09-03T08:47:05.536" v="2421" actId="47"/>
        <pc:sldMkLst>
          <pc:docMk/>
          <pc:sldMk cId="2865649156" sldId="316"/>
        </pc:sldMkLst>
      </pc:sldChg>
      <pc:sldMasterChg chg="modSldLayout">
        <pc:chgData name="Baptiste" userId="6400e3d187e6354c" providerId="LiveId" clId="{F27879DC-EC4A-4621-AEED-07BF8124E152}" dt="2021-09-06T15:25:40.304" v="5741" actId="2711"/>
        <pc:sldMasterMkLst>
          <pc:docMk/>
          <pc:sldMasterMk cId="3809738534" sldId="2147483648"/>
        </pc:sldMasterMkLst>
        <pc:sldLayoutChg chg="addSp delSp modSp mod">
          <pc:chgData name="Baptiste" userId="6400e3d187e6354c" providerId="LiveId" clId="{F27879DC-EC4A-4621-AEED-07BF8124E152}" dt="2021-09-03T07:49:47.285" v="738" actId="1035"/>
          <pc:sldLayoutMkLst>
            <pc:docMk/>
            <pc:sldMasterMk cId="3809738534" sldId="2147483648"/>
            <pc:sldLayoutMk cId="3607316621" sldId="2147483649"/>
          </pc:sldLayoutMkLst>
          <pc:spChg chg="mod">
            <ac:chgData name="Baptiste" userId="6400e3d187e6354c" providerId="LiveId" clId="{F27879DC-EC4A-4621-AEED-07BF8124E152}" dt="2021-09-03T07:49:47.285" v="738" actId="1035"/>
            <ac:spMkLst>
              <pc:docMk/>
              <pc:sldMasterMk cId="3809738534" sldId="2147483648"/>
              <pc:sldLayoutMk cId="3607316621" sldId="2147483649"/>
              <ac:spMk id="6" creationId="{00000000-0000-0000-0000-000000000000}"/>
            </ac:spMkLst>
          </pc:spChg>
          <pc:spChg chg="add del mod ord">
            <ac:chgData name="Baptiste" userId="6400e3d187e6354c" providerId="LiveId" clId="{F27879DC-EC4A-4621-AEED-07BF8124E152}" dt="2021-09-03T07:49:45.368" v="734" actId="11529"/>
            <ac:spMkLst>
              <pc:docMk/>
              <pc:sldMasterMk cId="3809738534" sldId="2147483648"/>
              <pc:sldLayoutMk cId="3607316621" sldId="2147483649"/>
              <ac:spMk id="7" creationId="{F0BBB883-DBA3-4F40-8373-39EB7CE70F4C}"/>
            </ac:spMkLst>
          </pc:spChg>
        </pc:sldLayoutChg>
        <pc:sldLayoutChg chg="modSp mod">
          <pc:chgData name="Baptiste" userId="6400e3d187e6354c" providerId="LiveId" clId="{F27879DC-EC4A-4621-AEED-07BF8124E152}" dt="2021-09-06T15:25:40.304" v="5741" actId="2711"/>
          <pc:sldLayoutMkLst>
            <pc:docMk/>
            <pc:sldMasterMk cId="3809738534" sldId="2147483648"/>
            <pc:sldLayoutMk cId="1873079791" sldId="2147483650"/>
          </pc:sldLayoutMkLst>
          <pc:spChg chg="mod">
            <ac:chgData name="Baptiste" userId="6400e3d187e6354c" providerId="LiveId" clId="{F27879DC-EC4A-4621-AEED-07BF8124E152}" dt="2021-09-06T15:25:34.200" v="5740" actId="2711"/>
            <ac:spMkLst>
              <pc:docMk/>
              <pc:sldMasterMk cId="3809738534" sldId="2147483648"/>
              <pc:sldLayoutMk cId="1873079791" sldId="2147483650"/>
              <ac:spMk id="2" creationId="{00000000-0000-0000-0000-000000000000}"/>
            </ac:spMkLst>
          </pc:spChg>
          <pc:spChg chg="mod">
            <ac:chgData name="Baptiste" userId="6400e3d187e6354c" providerId="LiveId" clId="{F27879DC-EC4A-4621-AEED-07BF8124E152}" dt="2021-09-06T15:25:40.304" v="5741" actId="2711"/>
            <ac:spMkLst>
              <pc:docMk/>
              <pc:sldMasterMk cId="3809738534" sldId="2147483648"/>
              <pc:sldLayoutMk cId="1873079791"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8B6BC-2F7F-E948-AF21-E4053C8D8F29}" type="datetime1">
              <a:rPr lang="fr-FR" smtClean="0"/>
              <a:t>10/11/2021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31C34D-B23B-6F42-B99C-7D0CE91AA51E}" type="slidenum">
              <a:rPr lang="fr-FR" smtClean="0"/>
              <a:t>‹N°›</a:t>
            </a:fld>
            <a:endParaRPr lang="fr-FR"/>
          </a:p>
        </p:txBody>
      </p:sp>
    </p:spTree>
    <p:extLst>
      <p:ext uri="{BB962C8B-B14F-4D97-AF65-F5344CB8AC3E}">
        <p14:creationId xmlns:p14="http://schemas.microsoft.com/office/powerpoint/2010/main" val="64397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227EE-30ED-844B-BFE7-1ECA28CBF027}" type="datetime1">
              <a:rPr lang="fr-FR" smtClean="0"/>
              <a:t>10/11/2021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61A1A-ABA1-E943-A17B-4FCA8D9DE7D4}" type="slidenum">
              <a:rPr lang="fr-FR" smtClean="0"/>
              <a:t>‹N°›</a:t>
            </a:fld>
            <a:endParaRPr lang="fr-FR"/>
          </a:p>
        </p:txBody>
      </p:sp>
    </p:spTree>
    <p:extLst>
      <p:ext uri="{BB962C8B-B14F-4D97-AF65-F5344CB8AC3E}">
        <p14:creationId xmlns:p14="http://schemas.microsoft.com/office/powerpoint/2010/main" val="600646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interest.fr/apelnationale/" TargetMode="External"/><Relationship Id="rId5" Type="http://schemas.openxmlformats.org/officeDocument/2006/relationships/hyperlink" Target="https://twitter.com/Apelnationale" TargetMode="External"/><Relationship Id="rId4" Type="http://schemas.openxmlformats.org/officeDocument/2006/relationships/hyperlink" Target="https://www.facebook.com/pg/Apelnational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Pensez à modifier la date de cette slide pour indiquer celle de votre AG</a:t>
            </a:r>
          </a:p>
          <a:p>
            <a:endParaRPr lang="fr-FR" i="1"/>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0</a:t>
            </a:fld>
            <a:endParaRPr lang="fr-FR"/>
          </a:p>
        </p:txBody>
      </p:sp>
    </p:spTree>
    <p:extLst>
      <p:ext uri="{BB962C8B-B14F-4D97-AF65-F5344CB8AC3E}">
        <p14:creationId xmlns:p14="http://schemas.microsoft.com/office/powerpoint/2010/main" val="290533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Le service </a:t>
            </a:r>
            <a:r>
              <a:rPr lang="fr-FR" sz="1200" b="1">
                <a:solidFill>
                  <a:schemeClr val="tx1"/>
                </a:solidFill>
                <a:latin typeface="Helvetica 45 Light"/>
                <a:cs typeface="Helvetica 45 Light"/>
              </a:rPr>
              <a:t>Information et conseil aux familles</a:t>
            </a:r>
            <a:r>
              <a:rPr lang="fr-FR" sz="1200">
                <a:solidFill>
                  <a:schemeClr val="tx1"/>
                </a:solidFill>
                <a:latin typeface="Helvetica 45 Light"/>
                <a:cs typeface="Helvetica 45 Light"/>
              </a:rPr>
              <a:t> œuvre dans les domaines :</a:t>
            </a:r>
          </a:p>
          <a:p>
            <a:pPr marL="342900" indent="-342900" algn="l">
              <a:buFontTx/>
              <a:buChar char="-"/>
            </a:pPr>
            <a:r>
              <a:rPr lang="fr-FR" sz="1200">
                <a:solidFill>
                  <a:schemeClr val="tx1"/>
                </a:solidFill>
                <a:latin typeface="Helvetica 45 Light"/>
                <a:cs typeface="Helvetica 45 Light"/>
              </a:rPr>
              <a:t>de l’</a:t>
            </a:r>
            <a:r>
              <a:rPr lang="fr-FR" sz="1200" b="1">
                <a:solidFill>
                  <a:schemeClr val="tx1"/>
                </a:solidFill>
                <a:latin typeface="Helvetica 45 Light"/>
                <a:cs typeface="Helvetica 45 Light"/>
              </a:rPr>
              <a:t>orientation</a:t>
            </a:r>
            <a:r>
              <a:rPr lang="fr-FR" sz="1200">
                <a:solidFill>
                  <a:schemeClr val="tx1"/>
                </a:solidFill>
                <a:latin typeface="Helvetica 45 Light"/>
                <a:cs typeface="Helvetica 45 Light"/>
              </a:rPr>
              <a:t> et du </a:t>
            </a:r>
            <a:r>
              <a:rPr lang="fr-FR" sz="1200" b="1">
                <a:solidFill>
                  <a:schemeClr val="tx1"/>
                </a:solidFill>
                <a:latin typeface="Helvetica 45 Light"/>
                <a:cs typeface="Helvetica 45 Light"/>
              </a:rPr>
              <a:t>rapprochement entre école et monde professionnel ;</a:t>
            </a:r>
          </a:p>
          <a:p>
            <a:pPr marL="342900" indent="-342900" algn="l">
              <a:buFontTx/>
              <a:buChar char="-"/>
            </a:pPr>
            <a:r>
              <a:rPr lang="fr-FR" sz="1200">
                <a:solidFill>
                  <a:schemeClr val="tx1"/>
                </a:solidFill>
                <a:latin typeface="Helvetica 45 Light"/>
                <a:cs typeface="Helvetica 45 Light"/>
              </a:rPr>
              <a:t>de l’</a:t>
            </a:r>
            <a:r>
              <a:rPr lang="fr-FR" sz="1200" b="1">
                <a:solidFill>
                  <a:schemeClr val="tx1"/>
                </a:solidFill>
                <a:latin typeface="Helvetica 45 Light"/>
                <a:cs typeface="Helvetica 45 Light"/>
              </a:rPr>
              <a:t>école inclusive ;</a:t>
            </a:r>
          </a:p>
          <a:p>
            <a:pPr marL="342900" indent="-342900" algn="l">
              <a:buFontTx/>
              <a:buChar char="-"/>
            </a:pPr>
            <a:r>
              <a:rPr lang="fr-FR" sz="1200">
                <a:solidFill>
                  <a:schemeClr val="tx1"/>
                </a:solidFill>
                <a:latin typeface="Helvetica 45 Light"/>
                <a:cs typeface="Helvetica 45 Light"/>
              </a:rPr>
              <a:t>des</a:t>
            </a:r>
            <a:r>
              <a:rPr lang="fr-FR" sz="1200" b="1">
                <a:solidFill>
                  <a:schemeClr val="tx1"/>
                </a:solidFill>
                <a:latin typeface="Helvetica 45 Light"/>
                <a:cs typeface="Helvetica 45 Light"/>
              </a:rPr>
              <a:t> réflexions éducatives.</a:t>
            </a:r>
            <a:endParaRPr lang="fr-FR" sz="1200">
              <a:solidFill>
                <a:schemeClr val="tx1"/>
              </a:solidFill>
              <a:latin typeface="Helvetica 45 Light"/>
              <a:cs typeface="Helvetica 45 Light"/>
            </a:endParaRPr>
          </a:p>
          <a:p>
            <a:pPr algn="l"/>
            <a:br>
              <a:rPr lang="fr-FR" sz="1200">
                <a:solidFill>
                  <a:schemeClr val="tx1"/>
                </a:solidFill>
                <a:latin typeface="Helvetica 45 Light"/>
                <a:cs typeface="Helvetica 45 Light"/>
              </a:rPr>
            </a:br>
            <a:r>
              <a:rPr lang="fr-FR" sz="1200" b="1">
                <a:solidFill>
                  <a:schemeClr val="tx1"/>
                </a:solidFill>
                <a:latin typeface="Helvetica 45 Light"/>
                <a:cs typeface="Helvetica 45 Light"/>
              </a:rPr>
              <a:t>Son action se déploie</a:t>
            </a:r>
            <a:r>
              <a:rPr lang="fr-FR" sz="1200">
                <a:solidFill>
                  <a:schemeClr val="tx1"/>
                </a:solidFill>
                <a:latin typeface="Helvetica 45 Light"/>
                <a:cs typeface="Helvetica 45 Light"/>
              </a:rPr>
              <a:t> au niveau des Apel académiques, départementales et des Apel d’établissement, </a:t>
            </a:r>
            <a:r>
              <a:rPr lang="fr-FR" sz="1200" b="1">
                <a:solidFill>
                  <a:schemeClr val="tx1"/>
                </a:solidFill>
                <a:latin typeface="Helvetica 45 Light"/>
                <a:cs typeface="Helvetica 45 Light"/>
              </a:rPr>
              <a:t>au travers de </a:t>
            </a:r>
            <a:r>
              <a:rPr lang="fr-FR" sz="1200">
                <a:solidFill>
                  <a:schemeClr val="tx1"/>
                </a:solidFill>
                <a:latin typeface="Helvetica 45 Light"/>
                <a:cs typeface="Helvetica 45 Light"/>
              </a:rPr>
              <a:t>:</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fr-FR" sz="1200">
                <a:solidFill>
                  <a:schemeClr val="tx1"/>
                </a:solidFill>
                <a:latin typeface="Helvetica 45 Light"/>
                <a:cs typeface="Helvetica 45 Light"/>
              </a:rPr>
              <a:t>l’organisation d’actions à destination des parents sur les questions d’orientation, d’ateliers collectifs de jeunes (rédaction d’un CV ou d’une lettre de motivation, développement des compétences psychosociales), de visites d’entreprises, de forums des métiers, d’actions de sensibilisation (handicap, précarité, etc.).</a:t>
            </a:r>
          </a:p>
          <a:p>
            <a:pPr marL="342900" indent="-342900" algn="l">
              <a:buFontTx/>
              <a:buChar char="-"/>
            </a:pPr>
            <a:r>
              <a:rPr lang="fr-FR" sz="1200">
                <a:solidFill>
                  <a:schemeClr val="tx1"/>
                </a:solidFill>
                <a:latin typeface="Helvetica 45 Light"/>
                <a:cs typeface="Helvetica 45 Light"/>
              </a:rPr>
              <a:t>le soutien des familles ayant un enfant à besoins éducatifs particuliers (aide à la constitution d’un dossier MDPH, relais vers des associations spécialisées, représentation dans les commissions d’orientation vers les enseignements adaptés / commission des droits et de l’autonomie des personnes handicapées, etc.).</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fr-FR" sz="1200">
                <a:solidFill>
                  <a:schemeClr val="tx1"/>
                </a:solidFill>
                <a:latin typeface="Helvetica 45 Light"/>
                <a:cs typeface="Helvetica 45 Light"/>
              </a:rPr>
              <a:t>l’accompagnement des parents pour les renforcer dans leurs compétences éducatives (conférences, cafés-rencontres, actions de sensibilisation, etc.).</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9</a:t>
            </a:fld>
            <a:endParaRPr lang="fr-FR"/>
          </a:p>
        </p:txBody>
      </p:sp>
    </p:spTree>
    <p:extLst>
      <p:ext uri="{BB962C8B-B14F-4D97-AF65-F5344CB8AC3E}">
        <p14:creationId xmlns:p14="http://schemas.microsoft.com/office/powerpoint/2010/main" val="34515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a:solidFill>
                  <a:schemeClr val="tx1"/>
                </a:solidFill>
                <a:latin typeface="Helvetica 45 Light"/>
                <a:cs typeface="Helvetica 45 Light"/>
              </a:rPr>
              <a:t>Les écoutants de la plateforme téléphonique sont des </a:t>
            </a:r>
            <a:r>
              <a:rPr lang="fr-FR" sz="1200" b="1">
                <a:solidFill>
                  <a:schemeClr val="tx1"/>
                </a:solidFill>
                <a:latin typeface="Helvetica 45 Light"/>
                <a:cs typeface="Helvetica 45 Light"/>
              </a:rPr>
              <a:t>professionnels</a:t>
            </a:r>
            <a:r>
              <a:rPr lang="fr-FR" sz="1200">
                <a:solidFill>
                  <a:schemeClr val="tx1"/>
                </a:solidFill>
                <a:latin typeface="Helvetica 45 Light"/>
                <a:cs typeface="Helvetica 45 Light"/>
              </a:rPr>
              <a:t> (psychologues, éducateurs spécialisés, conseillers scolaires). Ils sont joignables pour répondre à tous types de questions éducatives :</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r>
              <a:rPr lang="fr-FR" sz="1200">
                <a:solidFill>
                  <a:schemeClr val="tx1"/>
                </a:solidFill>
                <a:latin typeface="Helvetica 45 Light"/>
                <a:cs typeface="Helvetica 45 Light"/>
              </a:rPr>
              <a:t>au </a:t>
            </a:r>
            <a:r>
              <a:rPr lang="fr-FR" sz="1200" b="1">
                <a:solidFill>
                  <a:schemeClr val="tx1"/>
                </a:solidFill>
                <a:latin typeface="Helvetica 45 Light"/>
                <a:cs typeface="Helvetica 45 Light"/>
              </a:rPr>
              <a:t>01 46 90 09 60 </a:t>
            </a:r>
          </a:p>
          <a:p>
            <a:r>
              <a:rPr lang="fr-FR" sz="1200">
                <a:solidFill>
                  <a:schemeClr val="tx1"/>
                </a:solidFill>
                <a:latin typeface="Helvetica 45 Light"/>
                <a:cs typeface="Helvetica 45 Light"/>
              </a:rPr>
              <a:t>le lundi, mercredi, jeudi et vendredi de 9h à 18h </a:t>
            </a:r>
          </a:p>
          <a:p>
            <a:r>
              <a:rPr lang="fr-FR" sz="1200">
                <a:solidFill>
                  <a:schemeClr val="tx1"/>
                </a:solidFill>
                <a:latin typeface="Helvetica 45 Light"/>
                <a:cs typeface="Helvetica 45 Light"/>
              </a:rPr>
              <a:t>et le mardi de 14h à 19h</a:t>
            </a:r>
          </a:p>
          <a:p>
            <a:pPr algn="l"/>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Ils écoutent les parents en respectant leur anonymat et répondent à leurs questions, en toute confidentialité.</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Appel sans surcoût (gratuit depuis un poste fixe ou un téléphone portable).</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10</a:t>
            </a:fld>
            <a:endParaRPr lang="fr-FR"/>
          </a:p>
        </p:txBody>
      </p:sp>
    </p:spTree>
    <p:extLst>
      <p:ext uri="{BB962C8B-B14F-4D97-AF65-F5344CB8AC3E}">
        <p14:creationId xmlns:p14="http://schemas.microsoft.com/office/powerpoint/2010/main" val="411615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Le site </a:t>
            </a:r>
            <a:r>
              <a:rPr lang="fr-FR" sz="1200">
                <a:solidFill>
                  <a:schemeClr val="tx1"/>
                </a:solidFill>
                <a:latin typeface="Helvetica 45 Light"/>
                <a:cs typeface="Helvetica 45 Light"/>
                <a:hlinkClick r:id="rId3"/>
              </a:rPr>
              <a:t>www.apel.fr</a:t>
            </a:r>
            <a:r>
              <a:rPr lang="fr-FR" sz="1200">
                <a:solidFill>
                  <a:schemeClr val="tx1"/>
                </a:solidFill>
                <a:latin typeface="Helvetica 45 Light"/>
                <a:cs typeface="Helvetica 45 Light"/>
              </a:rPr>
              <a:t> permet à tous les parents de se tenir informés de l’actualité éducative et scolaire, ainsi que de l’actualité de l’Apel. Il propose des témoignages d’experts, des activités pour les enfants sous la forme de tutoriels, etc.</a:t>
            </a:r>
          </a:p>
          <a:p>
            <a:pPr algn="l"/>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Inscrivez-vous à la newsletter mensuelle pour vous tenir au courant des nouveautés !</a:t>
            </a:r>
          </a:p>
          <a:p>
            <a:pPr algn="l"/>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Le site est complété par une présence sur les réseaux sociaux : </a:t>
            </a:r>
          </a:p>
          <a:p>
            <a:pPr marL="342900" indent="-342900" algn="l">
              <a:buFont typeface="Arial" panose="020B0604020202020204" pitchFamily="34" charset="0"/>
              <a:buChar char="•"/>
            </a:pPr>
            <a:r>
              <a:rPr lang="fr-FR" sz="1200" b="1">
                <a:solidFill>
                  <a:schemeClr val="tx1"/>
                </a:solidFill>
                <a:latin typeface="Helvetica 45 Light"/>
                <a:cs typeface="Helvetica 45 Light"/>
              </a:rPr>
              <a:t>Facebook</a:t>
            </a:r>
          </a:p>
          <a:p>
            <a:pPr algn="l"/>
            <a:r>
              <a:rPr lang="fr-FR" sz="1200">
                <a:solidFill>
                  <a:schemeClr val="tx1"/>
                </a:solidFill>
                <a:latin typeface="Helvetica 45 Light"/>
                <a:cs typeface="Helvetica 45 Light"/>
                <a:hlinkClick r:id="rId4"/>
              </a:rPr>
              <a:t>https://www.facebook.com/pg/Apelnationale/</a:t>
            </a: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b="1">
                <a:solidFill>
                  <a:schemeClr val="tx1"/>
                </a:solidFill>
                <a:latin typeface="Helvetica 45 Light"/>
                <a:cs typeface="Helvetica 45 Light"/>
              </a:rPr>
              <a:t>Twitter</a:t>
            </a:r>
          </a:p>
          <a:p>
            <a:pPr algn="l"/>
            <a:r>
              <a:rPr lang="fr-FR" sz="1200">
                <a:solidFill>
                  <a:schemeClr val="tx1"/>
                </a:solidFill>
                <a:latin typeface="Helvetica 45 Light"/>
                <a:cs typeface="Helvetica 45 Light"/>
                <a:hlinkClick r:id="rId5"/>
              </a:rPr>
              <a:t>https://twitter.com/Apelnationale</a:t>
            </a:r>
            <a:endParaRPr lang="fr-FR" sz="1200">
              <a:solidFill>
                <a:schemeClr val="tx1"/>
              </a:solidFill>
              <a:latin typeface="Helvetica 45 Light"/>
              <a:cs typeface="Helvetica 45 Light"/>
            </a:endParaRPr>
          </a:p>
          <a:p>
            <a:pPr marL="171450" indent="-171450" algn="l">
              <a:buFont typeface="Arial" panose="020B0604020202020204" pitchFamily="34" charset="0"/>
              <a:buChar char="•"/>
            </a:pPr>
            <a:r>
              <a:rPr lang="fr-FR" sz="1200" b="1">
                <a:solidFill>
                  <a:schemeClr val="tx1"/>
                </a:solidFill>
                <a:latin typeface="Helvetica 45 Light"/>
                <a:cs typeface="Helvetica 45 Light"/>
              </a:rPr>
              <a:t>Pinterest</a:t>
            </a:r>
          </a:p>
          <a:p>
            <a:pPr algn="l"/>
            <a:r>
              <a:rPr lang="fr-FR" sz="1200" b="0" i="0" kern="1200">
                <a:solidFill>
                  <a:schemeClr val="tx1"/>
                </a:solidFill>
                <a:effectLst/>
                <a:latin typeface="+mn-lt"/>
                <a:ea typeface="+mn-ea"/>
                <a:cs typeface="+mn-cs"/>
                <a:hlinkClick r:id="rId6"/>
              </a:rPr>
              <a:t>https://www.pinterest.fr/apelnationale/</a:t>
            </a:r>
            <a:endParaRPr lang="fr-FR" sz="1200" b="0" i="0" kern="1200">
              <a:solidFill>
                <a:schemeClr val="tx1"/>
              </a:solidFill>
              <a:effectLst/>
              <a:latin typeface="+mn-lt"/>
              <a:ea typeface="+mn-ea"/>
              <a:cs typeface="+mn-cs"/>
            </a:endParaRPr>
          </a:p>
          <a:p>
            <a:pPr algn="l"/>
            <a:endParaRPr lang="fr-FR" sz="1200" b="0" i="0" kern="1200">
              <a:solidFill>
                <a:schemeClr val="tx1"/>
              </a:solidFill>
              <a:effectLst/>
              <a:latin typeface="+mn-lt"/>
              <a:ea typeface="+mn-ea"/>
              <a:cs typeface="+mn-cs"/>
            </a:endParaRPr>
          </a:p>
          <a:p>
            <a:pPr algn="l"/>
            <a:r>
              <a:rPr lang="fr-FR" sz="1200" b="1" i="0" kern="1200">
                <a:solidFill>
                  <a:schemeClr val="tx1"/>
                </a:solidFill>
                <a:effectLst/>
                <a:latin typeface="+mn-lt"/>
                <a:ea typeface="+mn-ea"/>
                <a:cs typeface="+mn-cs"/>
              </a:rPr>
              <a:t>Et une chaine </a:t>
            </a:r>
            <a:r>
              <a:rPr lang="fr-FR" sz="1200" b="1" i="0" kern="1200" err="1">
                <a:solidFill>
                  <a:schemeClr val="tx1"/>
                </a:solidFill>
                <a:effectLst/>
                <a:latin typeface="+mn-lt"/>
                <a:ea typeface="+mn-ea"/>
                <a:cs typeface="+mn-cs"/>
              </a:rPr>
              <a:t>Youtube</a:t>
            </a:r>
            <a:endParaRPr lang="fr-FR" sz="1200" b="1" i="0" kern="1200">
              <a:solidFill>
                <a:schemeClr val="tx1"/>
              </a:solidFill>
              <a:effectLst/>
              <a:latin typeface="+mn-lt"/>
              <a:ea typeface="+mn-ea"/>
              <a:cs typeface="+mn-cs"/>
            </a:endParaRPr>
          </a:p>
          <a:p>
            <a:pPr algn="l"/>
            <a:r>
              <a:rPr lang="fr-FR" sz="1200">
                <a:solidFill>
                  <a:schemeClr val="tx1"/>
                </a:solidFill>
                <a:latin typeface="Helvetica 45 Light"/>
                <a:cs typeface="Helvetica 45 Light"/>
              </a:rPr>
              <a:t>https://</a:t>
            </a:r>
            <a:r>
              <a:rPr lang="fr-FR" sz="1200" err="1">
                <a:solidFill>
                  <a:schemeClr val="tx1"/>
                </a:solidFill>
                <a:latin typeface="Helvetica 45 Light"/>
                <a:cs typeface="Helvetica 45 Light"/>
              </a:rPr>
              <a:t>www.youtube.com</a:t>
            </a:r>
            <a:r>
              <a:rPr lang="fr-FR" sz="1200">
                <a:solidFill>
                  <a:schemeClr val="tx1"/>
                </a:solidFill>
                <a:latin typeface="Helvetica 45 Light"/>
                <a:cs typeface="Helvetica 45 Light"/>
              </a:rPr>
              <a:t>/user/</a:t>
            </a:r>
            <a:r>
              <a:rPr lang="fr-FR" sz="1200" err="1">
                <a:solidFill>
                  <a:schemeClr val="tx1"/>
                </a:solidFill>
                <a:latin typeface="Helvetica 45 Light"/>
                <a:cs typeface="Helvetica 45 Light"/>
              </a:rPr>
              <a:t>apelnationale</a:t>
            </a:r>
            <a:r>
              <a:rPr lang="fr-FR" sz="1200">
                <a:solidFill>
                  <a:schemeClr val="tx1"/>
                </a:solidFill>
                <a:latin typeface="Helvetica 45 Light"/>
                <a:cs typeface="Helvetica 45 Light"/>
              </a:rPr>
              <a:t> </a:t>
            </a:r>
          </a:p>
          <a:p>
            <a:pPr algn="l"/>
            <a:endParaRPr lang="fr-FR" sz="1200">
              <a:solidFill>
                <a:schemeClr val="tx1"/>
              </a:solidFill>
              <a:latin typeface="Helvetica 45 Light"/>
              <a:cs typeface="Helvetica 45 Light"/>
            </a:endParaRP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11</a:t>
            </a:fld>
            <a:endParaRPr lang="fr-FR"/>
          </a:p>
        </p:txBody>
      </p:sp>
    </p:spTree>
    <p:extLst>
      <p:ext uri="{BB962C8B-B14F-4D97-AF65-F5344CB8AC3E}">
        <p14:creationId xmlns:p14="http://schemas.microsoft.com/office/powerpoint/2010/main" val="80681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Une </a:t>
            </a:r>
            <a:r>
              <a:rPr lang="fr-FR" sz="1200" b="1">
                <a:solidFill>
                  <a:schemeClr val="tx1"/>
                </a:solidFill>
                <a:latin typeface="Helvetica 45 Light"/>
                <a:cs typeface="Helvetica 45 Light"/>
              </a:rPr>
              <a:t>rencontre parents-école</a:t>
            </a:r>
            <a:r>
              <a:rPr lang="fr-FR" sz="1200">
                <a:solidFill>
                  <a:schemeClr val="tx1"/>
                </a:solidFill>
                <a:latin typeface="Helvetica 45 Light"/>
                <a:cs typeface="Helvetica 45 Light"/>
              </a:rPr>
              <a:t>, c’est un temps d’échange entre adultes de la communauté éducative, sur une thématique éducative donnée, autour d’un animateur formé à la méthodologie développée par l’Apel nationale. </a:t>
            </a:r>
          </a:p>
          <a:p>
            <a:pPr algn="l"/>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Les </a:t>
            </a:r>
            <a:r>
              <a:rPr lang="fr-FR" sz="1200" b="1">
                <a:solidFill>
                  <a:schemeClr val="tx1"/>
                </a:solidFill>
                <a:latin typeface="Helvetica 45 Light"/>
                <a:cs typeface="Helvetica 45 Light"/>
              </a:rPr>
              <a:t>thèmes proposés</a:t>
            </a:r>
            <a:r>
              <a:rPr lang="fr-FR" sz="1200">
                <a:solidFill>
                  <a:schemeClr val="tx1"/>
                </a:solidFill>
                <a:latin typeface="Helvetica 45 Light"/>
                <a:cs typeface="Helvetica 45 Light"/>
              </a:rPr>
              <a:t> sont propices à la réflexion et aux débats : l’autorité, la motivation, la différence, l’orientation, le harcèlement, la transmission, les écrans…</a:t>
            </a:r>
          </a:p>
          <a:p>
            <a:pPr algn="l"/>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A (</a:t>
            </a:r>
            <a:r>
              <a:rPr lang="fr-FR" sz="1200" i="1">
                <a:solidFill>
                  <a:schemeClr val="tx1"/>
                </a:solidFill>
                <a:latin typeface="Helvetica 45 Light"/>
                <a:cs typeface="Helvetica 45 Light"/>
              </a:rPr>
              <a:t>nom de votre établissement</a:t>
            </a:r>
            <a:r>
              <a:rPr lang="fr-FR" sz="1200">
                <a:solidFill>
                  <a:schemeClr val="tx1"/>
                </a:solidFill>
                <a:latin typeface="Helvetica 45 Light"/>
                <a:cs typeface="Helvetica 45 Light"/>
              </a:rPr>
              <a:t>), nous avons déjà organisé / envisageons d’organiser des RPE sur les thèmes de…</a:t>
            </a:r>
          </a:p>
          <a:p>
            <a:endParaRPr lang="fr-FR"/>
          </a:p>
          <a:p>
            <a:endParaRPr lang="fr-F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i="1">
                <a:solidFill>
                  <a:schemeClr val="tx1"/>
                </a:solidFill>
                <a:latin typeface="Helvetica 45 Light"/>
                <a:cs typeface="Helvetica 45 Light"/>
              </a:rPr>
              <a:t>(Les Apel d’établissement peuvent organiser ces rencontres, en lien avec leur chef d’établissement, avec l’aide de l’Apel départementale du Rhône.) </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12</a:t>
            </a:fld>
            <a:endParaRPr lang="fr-FR"/>
          </a:p>
        </p:txBody>
      </p:sp>
    </p:spTree>
    <p:extLst>
      <p:ext uri="{BB962C8B-B14F-4D97-AF65-F5344CB8AC3E}">
        <p14:creationId xmlns:p14="http://schemas.microsoft.com/office/powerpoint/2010/main" val="2319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Le </a:t>
            </a:r>
            <a:r>
              <a:rPr lang="fr-FR" sz="1200" b="1">
                <a:solidFill>
                  <a:schemeClr val="tx1"/>
                </a:solidFill>
                <a:latin typeface="Helvetica 45 Light"/>
                <a:cs typeface="Helvetica 45 Light"/>
              </a:rPr>
              <a:t>réseau d’animation pastorale</a:t>
            </a:r>
            <a:r>
              <a:rPr lang="fr-FR" sz="1200">
                <a:solidFill>
                  <a:schemeClr val="tx1"/>
                </a:solidFill>
                <a:latin typeface="Helvetica 45 Light"/>
                <a:cs typeface="Helvetica 45 Light"/>
              </a:rPr>
              <a:t> (RAP) de l’Apel est un réseau national, qui accompagne et soutient la mise en place d’initiatives dans les établissements.</a:t>
            </a:r>
          </a:p>
          <a:p>
            <a:pPr algn="l"/>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A </a:t>
            </a:r>
            <a:r>
              <a:rPr lang="fr-FR" sz="1200" i="1">
                <a:solidFill>
                  <a:schemeClr val="tx1"/>
                </a:solidFill>
                <a:latin typeface="Helvetica 45 Light"/>
                <a:cs typeface="Helvetica 45 Light"/>
              </a:rPr>
              <a:t>(nom de votre établissement)</a:t>
            </a:r>
            <a:r>
              <a:rPr lang="fr-FR" sz="1200">
                <a:solidFill>
                  <a:schemeClr val="tx1"/>
                </a:solidFill>
                <a:latin typeface="Helvetica 45 Light"/>
                <a:cs typeface="Helvetica 45 Light"/>
              </a:rPr>
              <a:t>, le délégué RAP est à l’origine de la mise en place de la prière des mères le mardi matin, de la participation au concours de crèches organisé par l’Apel départementale, du bol de riz pendant la Semaine sainte, du soutien à l’opération Espoir Irak</a:t>
            </a:r>
            <a:r>
              <a:rPr lang="fr-FR" sz="1200" i="1">
                <a:solidFill>
                  <a:schemeClr val="tx1"/>
                </a:solidFill>
                <a:latin typeface="Helvetica 45 Light"/>
                <a:cs typeface="Helvetica 45 Light"/>
              </a:rPr>
              <a:t>, </a:t>
            </a:r>
            <a:r>
              <a:rPr lang="fr-FR" sz="1200" i="0">
                <a:solidFill>
                  <a:schemeClr val="tx1"/>
                </a:solidFill>
                <a:latin typeface="Helvetica 45 Light"/>
                <a:cs typeface="Helvetica 45 Light"/>
              </a:rPr>
              <a:t>la distribution du livret de Carême,</a:t>
            </a:r>
            <a:r>
              <a:rPr lang="fr-FR" sz="1200">
                <a:solidFill>
                  <a:schemeClr val="tx1"/>
                </a:solidFill>
                <a:latin typeface="Helvetica 45 Light"/>
                <a:cs typeface="Helvetica 45 Light"/>
              </a:rPr>
              <a:t> </a:t>
            </a:r>
            <a:r>
              <a:rPr lang="fr-FR" sz="1200" i="1">
                <a:solidFill>
                  <a:schemeClr val="tx1"/>
                </a:solidFill>
                <a:latin typeface="Helvetica 45 Light"/>
                <a:cs typeface="Helvetica 45 Light"/>
              </a:rPr>
              <a:t>(personnalisez avec vos actions)…</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13</a:t>
            </a:fld>
            <a:endParaRPr lang="fr-FR"/>
          </a:p>
        </p:txBody>
      </p:sp>
    </p:spTree>
    <p:extLst>
      <p:ext uri="{BB962C8B-B14F-4D97-AF65-F5344CB8AC3E}">
        <p14:creationId xmlns:p14="http://schemas.microsoft.com/office/powerpoint/2010/main" val="23151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Présenter les services offerts par l’Apel permettra ensuite d’expliquer le montant de la cotisation.</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14</a:t>
            </a:fld>
            <a:endParaRPr lang="fr-FR"/>
          </a:p>
        </p:txBody>
      </p:sp>
    </p:spTree>
    <p:extLst>
      <p:ext uri="{BB962C8B-B14F-4D97-AF65-F5344CB8AC3E}">
        <p14:creationId xmlns:p14="http://schemas.microsoft.com/office/powerpoint/2010/main" val="360440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18</a:t>
            </a:fld>
            <a:endParaRPr lang="fr-FR"/>
          </a:p>
        </p:txBody>
      </p:sp>
    </p:spTree>
    <p:extLst>
      <p:ext uri="{BB962C8B-B14F-4D97-AF65-F5344CB8AC3E}">
        <p14:creationId xmlns:p14="http://schemas.microsoft.com/office/powerpoint/2010/main" val="390506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19</a:t>
            </a:fld>
            <a:endParaRPr lang="fr-FR"/>
          </a:p>
        </p:txBody>
      </p:sp>
    </p:spTree>
    <p:extLst>
      <p:ext uri="{BB962C8B-B14F-4D97-AF65-F5344CB8AC3E}">
        <p14:creationId xmlns:p14="http://schemas.microsoft.com/office/powerpoint/2010/main" val="30735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20</a:t>
            </a:fld>
            <a:endParaRPr lang="fr-FR"/>
          </a:p>
        </p:txBody>
      </p:sp>
    </p:spTree>
    <p:extLst>
      <p:ext uri="{BB962C8B-B14F-4D97-AF65-F5344CB8AC3E}">
        <p14:creationId xmlns:p14="http://schemas.microsoft.com/office/powerpoint/2010/main" val="90800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La cotisation à l’Apel :</a:t>
            </a:r>
          </a:p>
          <a:p>
            <a:pPr marL="342900" indent="-342900" algn="l">
              <a:buFont typeface="Arial" panose="020B0604020202020204" pitchFamily="34" charset="0"/>
              <a:buChar char="•"/>
            </a:pPr>
            <a:r>
              <a:rPr lang="fr-FR" sz="1200">
                <a:solidFill>
                  <a:schemeClr val="tx1"/>
                </a:solidFill>
                <a:latin typeface="Helvetica 45 Light"/>
                <a:cs typeface="Helvetica 45 Light"/>
              </a:rPr>
              <a:t>est une et indivisible </a:t>
            </a:r>
          </a:p>
          <a:p>
            <a:pPr marL="342900" indent="-342900" algn="l">
              <a:buFont typeface="Arial" panose="020B0604020202020204" pitchFamily="34" charset="0"/>
              <a:buChar char="•"/>
            </a:pPr>
            <a:r>
              <a:rPr lang="fr-FR" sz="1200">
                <a:solidFill>
                  <a:schemeClr val="tx1"/>
                </a:solidFill>
                <a:latin typeface="Helvetica 45 Light"/>
                <a:cs typeface="Helvetica 45 Light"/>
              </a:rPr>
              <a:t>est portée sur la facture de scolarité et réglée en une fois (sur la première facture de l’année) </a:t>
            </a:r>
            <a:r>
              <a:rPr lang="fr-FR" sz="1200" i="1">
                <a:solidFill>
                  <a:schemeClr val="tx1"/>
                </a:solidFill>
                <a:latin typeface="Helvetica 45 Light"/>
                <a:cs typeface="Helvetica 45 Light"/>
              </a:rPr>
              <a:t>&gt;&gt; légalement la cotisation à une association ne peut être perçue qu’en une fois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solidFill>
                  <a:schemeClr val="tx1"/>
                </a:solidFill>
                <a:latin typeface="Helvetica 45 Light"/>
                <a:cs typeface="Helvetica 45 Light"/>
              </a:rPr>
              <a:t>finance les actions menées à tous les échelons du mouvement </a:t>
            </a:r>
            <a:r>
              <a:rPr lang="fr-FR" sz="1200" i="1">
                <a:solidFill>
                  <a:schemeClr val="tx1"/>
                </a:solidFill>
                <a:latin typeface="Helvetica 45 Light"/>
                <a:cs typeface="Helvetica 45 Light"/>
              </a:rPr>
              <a:t>&gt;&gt; </a:t>
            </a:r>
            <a:r>
              <a:rPr lang="fr-FR" sz="1200" i="1" err="1">
                <a:solidFill>
                  <a:schemeClr val="tx1"/>
                </a:solidFill>
                <a:latin typeface="Helvetica 45 Light"/>
                <a:cs typeface="Helvetica 45 Light"/>
              </a:rPr>
              <a:t>cf</a:t>
            </a:r>
            <a:r>
              <a:rPr lang="fr-FR" sz="1200" i="1">
                <a:solidFill>
                  <a:schemeClr val="tx1"/>
                </a:solidFill>
                <a:latin typeface="Helvetica 45 Light"/>
                <a:cs typeface="Helvetica 45 Light"/>
              </a:rPr>
              <a:t> slide suivante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1">
                <a:solidFill>
                  <a:schemeClr val="tx1"/>
                </a:solidFill>
                <a:latin typeface="Helvetica 45 Light"/>
                <a:cs typeface="Helvetica 45 Light"/>
              </a:rPr>
              <a:t>La convention de mandat se trouve sur le site internet : https://www.apeldurhone.fr/crbst_10.html </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21</a:t>
            </a:fld>
            <a:endParaRPr lang="fr-FR"/>
          </a:p>
        </p:txBody>
      </p:sp>
    </p:spTree>
    <p:extLst>
      <p:ext uri="{BB962C8B-B14F-4D97-AF65-F5344CB8AC3E}">
        <p14:creationId xmlns:p14="http://schemas.microsoft.com/office/powerpoint/2010/main" val="330612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Cette slide doit présenter le déroulement de la rencontre : adaptez-la en fonction de ce que vous avez prévu !</a:t>
            </a:r>
          </a:p>
          <a:p>
            <a:r>
              <a:rPr lang="fr-FR" i="1"/>
              <a:t>Remarque : vous pouvez faire venir un intervenant sur un thème de votre choix pour faire venir plus de monde à votre AG.</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a:solidFill>
                  <a:schemeClr val="tx1"/>
                </a:solidFill>
                <a:latin typeface="Helvetica 45 Light"/>
                <a:cs typeface="Helvetica 45 Light"/>
              </a:rPr>
              <a:t>Les </a:t>
            </a:r>
            <a:r>
              <a:rPr lang="fr-FR" sz="1200" b="1">
                <a:solidFill>
                  <a:schemeClr val="tx1"/>
                </a:solidFill>
                <a:latin typeface="Helvetica 45 Light"/>
                <a:cs typeface="Helvetica 45 Light"/>
              </a:rPr>
              <a:t>actions menées par l’Apel au sein de l’établissement</a:t>
            </a:r>
            <a:r>
              <a:rPr lang="fr-FR" sz="1200">
                <a:solidFill>
                  <a:schemeClr val="tx1"/>
                </a:solidFill>
                <a:latin typeface="Helvetica 45 Light"/>
                <a:cs typeface="Helvetica 45 Light"/>
              </a:rPr>
              <a:t> : pot d’accueil des nouveaux parents, organisation de la conférence sur le sommeil, vin chaud offert au marché de Noël, la nouvelle aire de jeux dans la cour, etc. </a:t>
            </a:r>
            <a:r>
              <a:rPr lang="fr-FR" sz="1200" i="1">
                <a:solidFill>
                  <a:schemeClr val="tx1"/>
                </a:solidFill>
                <a:latin typeface="Helvetica 45 Light"/>
                <a:cs typeface="Helvetica 45 Light"/>
              </a:rPr>
              <a:t>(personnalisez en indiquant vos actions</a:t>
            </a:r>
            <a:r>
              <a:rPr lang="fr-FR" sz="1200">
                <a:solidFill>
                  <a:schemeClr val="tx1"/>
                </a:solidFill>
                <a:latin typeface="Helvetica 45 Light"/>
                <a:cs typeface="Helvetica 45 Light"/>
              </a:rPr>
              <a:t>) ;</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Les </a:t>
            </a:r>
            <a:r>
              <a:rPr lang="fr-FR" sz="1200" b="1">
                <a:solidFill>
                  <a:schemeClr val="tx1"/>
                </a:solidFill>
                <a:latin typeface="Helvetica 45 Light"/>
                <a:cs typeface="Helvetica 45 Light"/>
              </a:rPr>
              <a:t>actions menées aux niveaux de l’Apel départementale du Rhône </a:t>
            </a:r>
            <a:r>
              <a:rPr lang="fr-FR" sz="1200">
                <a:solidFill>
                  <a:schemeClr val="tx1"/>
                </a:solidFill>
                <a:latin typeface="Helvetica 45 Light"/>
                <a:cs typeface="Helvetica 45 Light"/>
              </a:rPr>
              <a:t>/ </a:t>
            </a:r>
            <a:r>
              <a:rPr lang="fr-FR" sz="1200" b="1">
                <a:solidFill>
                  <a:schemeClr val="tx1"/>
                </a:solidFill>
                <a:latin typeface="Helvetica 45 Light"/>
                <a:cs typeface="Helvetica 45 Light"/>
              </a:rPr>
              <a:t>de l’Apel académique de Lyon et services offerts aux parents</a:t>
            </a:r>
            <a:r>
              <a:rPr lang="fr-FR" sz="1200">
                <a:solidFill>
                  <a:schemeClr val="tx1"/>
                </a:solidFill>
                <a:latin typeface="Helvetica 45 Light"/>
                <a:cs typeface="Helvetica 45 Light"/>
              </a:rPr>
              <a:t> : conférences, animation de soirées Rencontre Parents-Ecole sur différents thèmes (les écrans, le harcèlement, l’orientation, le métier de parent d’élève, la motivation, transmettre, enfants différents, l’autorité, alcool cannabis) matinées écoles inclusives, événement harcèlement, accompagnement à l’orientation, accompagnement des parents avec enfants à besoins éducatifs particuliers, formation et participations de parents pour les commissions d’appel, accompagnement et formation des Apel d’établissement, site www.apeldurhone.fr </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Les </a:t>
            </a:r>
            <a:r>
              <a:rPr lang="fr-FR" sz="1200" b="1">
                <a:solidFill>
                  <a:schemeClr val="tx1"/>
                </a:solidFill>
                <a:latin typeface="Helvetica 45 Light"/>
                <a:cs typeface="Helvetica 45 Light"/>
              </a:rPr>
              <a:t>services offerts à l’ensemble des parents par l’Apel nationale </a:t>
            </a:r>
            <a:r>
              <a:rPr lang="fr-FR" sz="1200">
                <a:solidFill>
                  <a:schemeClr val="tx1"/>
                </a:solidFill>
                <a:latin typeface="Helvetica 45 Light"/>
                <a:cs typeface="Helvetica 45 Light"/>
              </a:rPr>
              <a:t>: abonnement au magazine Famille &amp; éducation, actions du service Information et conseil aux familles, plateforme téléphonique Apel service, site </a:t>
            </a:r>
            <a:r>
              <a:rPr lang="fr-FR" sz="1200">
                <a:solidFill>
                  <a:schemeClr val="tx1"/>
                </a:solidFill>
                <a:latin typeface="Helvetica 45 Light"/>
                <a:cs typeface="Helvetica 45 Light"/>
                <a:hlinkClick r:id="rId3"/>
              </a:rPr>
              <a:t>www.apel.fr</a:t>
            </a:r>
            <a:r>
              <a:rPr lang="fr-FR" sz="1200">
                <a:solidFill>
                  <a:schemeClr val="tx1"/>
                </a:solidFill>
                <a:latin typeface="Helvetica 45 Light"/>
                <a:cs typeface="Helvetica 45 Light"/>
              </a:rPr>
              <a:t> ;</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Les </a:t>
            </a:r>
            <a:r>
              <a:rPr lang="fr-FR" sz="1200" b="1">
                <a:solidFill>
                  <a:schemeClr val="tx1"/>
                </a:solidFill>
                <a:latin typeface="Helvetica 45 Light"/>
                <a:cs typeface="Helvetica 45 Light"/>
              </a:rPr>
              <a:t>actions menées par l’Apel nationale</a:t>
            </a:r>
            <a:r>
              <a:rPr lang="fr-FR" sz="1200">
                <a:solidFill>
                  <a:schemeClr val="tx1"/>
                </a:solidFill>
                <a:latin typeface="Helvetica 45 Light"/>
                <a:cs typeface="Helvetica 45 Light"/>
              </a:rPr>
              <a:t> : congrès, petit-déjeuner débat, formation des parents bénévoles du mouvement, animation de réseau, etc.</a:t>
            </a:r>
          </a:p>
          <a:p>
            <a:endParaRPr lang="fr-FR"/>
          </a:p>
          <a:p>
            <a:r>
              <a:rPr lang="fr-FR"/>
              <a:t>Toutes ces actions ont un coût, c’est la raison pour laquelle la cotisation participe au financement de l’action des différents échelons du mouvement. </a:t>
            </a:r>
          </a:p>
          <a:p>
            <a:endParaRPr lang="fr-FR"/>
          </a:p>
          <a:p>
            <a:r>
              <a:rPr lang="fr-FR"/>
              <a:t>Par ailleurs, en cotisant à l’Apel, vous êtes représentés auprès des différentes instances de l’Enseignement catholique, mais aussi auprès des pouvoirs publics : lorsque le président de l’Apel de notre établissement va négocier avec le maire au sujet des transports scolaires, il a les X familles adhérentes de notre établissement derrière lui. C’est vrai à chacun des échelons du mouvement : ainsi, lorsque le président national de l’Apel négocie avec le ministre de l’Education nationale, il a derrière lui 950 000 adhérents – dont vous faites partie.</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22</a:t>
            </a:fld>
            <a:endParaRPr lang="fr-FR"/>
          </a:p>
        </p:txBody>
      </p:sp>
    </p:spTree>
    <p:extLst>
      <p:ext uri="{BB962C8B-B14F-4D97-AF65-F5344CB8AC3E}">
        <p14:creationId xmlns:p14="http://schemas.microsoft.com/office/powerpoint/2010/main" val="320784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23</a:t>
            </a:fld>
            <a:endParaRPr lang="fr-FR"/>
          </a:p>
        </p:txBody>
      </p:sp>
    </p:spTree>
    <p:extLst>
      <p:ext uri="{BB962C8B-B14F-4D97-AF65-F5344CB8AC3E}">
        <p14:creationId xmlns:p14="http://schemas.microsoft.com/office/powerpoint/2010/main" val="164817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L’Apel, c’est une équipe de parents </a:t>
            </a:r>
            <a:r>
              <a:rPr lang="fr-FR" sz="1200" b="1">
                <a:solidFill>
                  <a:schemeClr val="tx1"/>
                </a:solidFill>
                <a:latin typeface="Helvetica 45 Light"/>
                <a:cs typeface="Helvetica 45 Light"/>
              </a:rPr>
              <a:t>bénévoles</a:t>
            </a:r>
            <a:r>
              <a:rPr lang="fr-FR" sz="1200">
                <a:solidFill>
                  <a:schemeClr val="tx1"/>
                </a:solidFill>
                <a:latin typeface="Helvetica 45 Light"/>
                <a:cs typeface="Helvetica 45 Light"/>
              </a:rPr>
              <a:t> engagés dans la vie et l’animation de </a:t>
            </a:r>
            <a:r>
              <a:rPr lang="fr-FR" sz="1200" i="1">
                <a:solidFill>
                  <a:schemeClr val="tx1"/>
                </a:solidFill>
                <a:latin typeface="Helvetica 45 Light"/>
                <a:cs typeface="Helvetica 45 Light"/>
              </a:rPr>
              <a:t>(indiquer le nom de votre établissement)</a:t>
            </a:r>
            <a:r>
              <a:rPr lang="fr-FR" sz="1200">
                <a:solidFill>
                  <a:schemeClr val="tx1"/>
                </a:solidFill>
                <a:latin typeface="Helvetica 45 Light"/>
                <a:cs typeface="Helvetica 45 Light"/>
              </a:rPr>
              <a:t>.</a:t>
            </a:r>
            <a:br>
              <a:rPr lang="fr-FR" sz="1200">
                <a:solidFill>
                  <a:schemeClr val="tx1"/>
                </a:solidFill>
                <a:latin typeface="Helvetica 45 Light"/>
                <a:cs typeface="Helvetica 45 Light"/>
              </a:rPr>
            </a:br>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Cette équipe est composée de :</a:t>
            </a:r>
          </a:p>
          <a:p>
            <a:pPr algn="l"/>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 président</a:t>
            </a:r>
          </a:p>
          <a:p>
            <a:pPr marL="342900" indent="-342900" algn="l">
              <a:buFont typeface="Arial" panose="020B0604020202020204" pitchFamily="34" charset="0"/>
              <a:buChar char="•"/>
            </a:pPr>
            <a:r>
              <a:rPr lang="fr-FR" sz="1200">
                <a:solidFill>
                  <a:schemeClr val="tx1"/>
                </a:solidFill>
                <a:latin typeface="Helvetica 45 Light"/>
                <a:cs typeface="Helvetica 45 Light"/>
              </a:rPr>
              <a:t>…, vice-président</a:t>
            </a:r>
          </a:p>
          <a:p>
            <a:pPr marL="342900" indent="-342900" algn="l">
              <a:buFont typeface="Arial" panose="020B0604020202020204" pitchFamily="34" charset="0"/>
              <a:buChar char="•"/>
            </a:pPr>
            <a:r>
              <a:rPr lang="fr-FR" sz="1200">
                <a:solidFill>
                  <a:schemeClr val="tx1"/>
                </a:solidFill>
                <a:latin typeface="Helvetica 45 Light"/>
                <a:cs typeface="Helvetica 45 Light"/>
              </a:rPr>
              <a:t>…, trésorier</a:t>
            </a:r>
          </a:p>
          <a:p>
            <a:pPr marL="342900" indent="-342900" algn="l">
              <a:buFont typeface="Arial" panose="020B0604020202020204" pitchFamily="34" charset="0"/>
              <a:buChar char="•"/>
            </a:pPr>
            <a:r>
              <a:rPr lang="fr-FR" sz="1200">
                <a:solidFill>
                  <a:schemeClr val="tx1"/>
                </a:solidFill>
                <a:latin typeface="Helvetica 45 Light"/>
                <a:cs typeface="Helvetica 45 Light"/>
              </a:rPr>
              <a:t>…, secrétaire</a:t>
            </a:r>
          </a:p>
          <a:p>
            <a:pPr marL="342900" indent="-342900" algn="l">
              <a:buFont typeface="Arial" panose="020B0604020202020204" pitchFamily="34" charset="0"/>
              <a:buChar char="•"/>
            </a:pPr>
            <a:r>
              <a:rPr lang="fr-FR" sz="1200">
                <a:solidFill>
                  <a:schemeClr val="tx1"/>
                </a:solidFill>
                <a:latin typeface="Helvetica 45 Light"/>
                <a:cs typeface="Helvetica 45 Light"/>
              </a:rPr>
              <a:t>…, membre du conseil d’administration </a:t>
            </a:r>
          </a:p>
          <a:p>
            <a:pPr marL="342900" indent="-342900" algn="l">
              <a:buFont typeface="Arial" panose="020B0604020202020204" pitchFamily="34" charset="0"/>
              <a:buChar char="•"/>
            </a:pPr>
            <a:r>
              <a:rPr lang="fr-FR" sz="1200">
                <a:solidFill>
                  <a:schemeClr val="tx1"/>
                </a:solidFill>
                <a:latin typeface="Helvetica 45 Light"/>
                <a:cs typeface="Helvetica 45 Light"/>
              </a:rPr>
              <a:t>…, responsable de commission</a:t>
            </a:r>
          </a:p>
          <a:p>
            <a:pPr marL="342900" indent="-342900" algn="l">
              <a:buFont typeface="Arial" panose="020B0604020202020204" pitchFamily="34" charset="0"/>
              <a:buChar char="•"/>
            </a:pPr>
            <a:r>
              <a:rPr lang="fr-FR" sz="1200">
                <a:solidFill>
                  <a:schemeClr val="tx1"/>
                </a:solidFill>
                <a:latin typeface="Helvetica 45 Light"/>
                <a:cs typeface="Helvetica 45 Light"/>
              </a:rPr>
              <a:t>…, Etc.</a:t>
            </a:r>
            <a:endParaRPr lang="fr-FR"/>
          </a:p>
          <a:p>
            <a:endParaRPr lang="fr-FR"/>
          </a:p>
          <a:p>
            <a:r>
              <a:rPr lang="fr-FR" i="1"/>
              <a:t>Préciser que </a:t>
            </a:r>
            <a:r>
              <a:rPr lang="fr-FR" b="1" i="1"/>
              <a:t>les bénévoles </a:t>
            </a:r>
            <a:r>
              <a:rPr lang="fr-FR" i="1"/>
              <a:t>aux différents échelons du mouvement </a:t>
            </a:r>
            <a:r>
              <a:rPr lang="fr-FR" b="1" i="1"/>
              <a:t>ne sont pas rémunérés </a:t>
            </a:r>
            <a:r>
              <a:rPr lang="fr-FR" i="1"/>
              <a:t>(aucun d’entre eux ! Pas même au sein de l’Apel nationale)</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24</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Pour pouvoir mettre en œuvre ses actions, l’équipe est organisée en commissions </a:t>
            </a:r>
            <a:r>
              <a:rPr lang="fr-FR" sz="1200" i="1">
                <a:solidFill>
                  <a:schemeClr val="tx1"/>
                </a:solidFill>
                <a:latin typeface="Helvetica 45 Light"/>
                <a:cs typeface="Helvetica 45 Light"/>
              </a:rPr>
              <a:t>(détaillez en fonction de votre organisation) </a:t>
            </a:r>
            <a:r>
              <a:rPr lang="fr-FR" sz="1200">
                <a:solidFill>
                  <a:schemeClr val="tx1"/>
                </a:solidFill>
                <a:latin typeface="Helvetica 45 Light"/>
                <a:cs typeface="Helvetica 45 Light"/>
              </a:rPr>
              <a:t>: </a:t>
            </a:r>
          </a:p>
          <a:p>
            <a:pPr algn="l"/>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La commission cantine </a:t>
            </a:r>
            <a:r>
              <a:rPr lang="fr-FR" sz="1200" i="1">
                <a:solidFill>
                  <a:schemeClr val="tx1"/>
                </a:solidFill>
                <a:latin typeface="Helvetica 45 Light"/>
                <a:cs typeface="Helvetica 45 Light"/>
              </a:rPr>
              <a:t>(qui sert à…)</a:t>
            </a:r>
            <a:r>
              <a:rPr lang="fr-FR" sz="1200">
                <a:solidFill>
                  <a:schemeClr val="tx1"/>
                </a:solidFill>
                <a:latin typeface="Helvetica 45 Light"/>
                <a:cs typeface="Helvetica 45 Light"/>
              </a:rPr>
              <a:t> ;</a:t>
            </a:r>
          </a:p>
          <a:p>
            <a:pPr marL="342900" indent="-342900" algn="l">
              <a:buFont typeface="Arial" panose="020B0604020202020204" pitchFamily="34" charset="0"/>
              <a:buChar char="•"/>
            </a:pPr>
            <a:r>
              <a:rPr lang="fr-FR" sz="1200">
                <a:solidFill>
                  <a:schemeClr val="tx1"/>
                </a:solidFill>
                <a:latin typeface="Helvetica 45 Light"/>
                <a:cs typeface="Helvetica 45 Light"/>
              </a:rPr>
              <a:t>La commission fête de l’école ;</a:t>
            </a:r>
          </a:p>
          <a:p>
            <a:pPr marL="342900" indent="-342900" algn="l">
              <a:buFont typeface="Arial" panose="020B0604020202020204" pitchFamily="34" charset="0"/>
              <a:buChar char="•"/>
            </a:pPr>
            <a:r>
              <a:rPr lang="fr-FR" sz="1200">
                <a:solidFill>
                  <a:schemeClr val="tx1"/>
                </a:solidFill>
                <a:latin typeface="Helvetica 45 Light"/>
                <a:cs typeface="Helvetica 45 Light"/>
              </a:rPr>
              <a:t>La commission parents correspondants (qui assure la formation et suivi des parents correspondants)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solidFill>
                  <a:schemeClr val="tx1"/>
                </a:solidFill>
                <a:latin typeface="Helvetica 45 Light"/>
                <a:cs typeface="Helvetica 45 Light"/>
              </a:rPr>
              <a:t>La commission réflexions éducatives (qui organise des RPE et conférences) ;</a:t>
            </a:r>
          </a:p>
          <a:p>
            <a:pPr marL="342900" indent="-342900" algn="l">
              <a:buFont typeface="Arial" panose="020B0604020202020204" pitchFamily="34" charset="0"/>
              <a:buChar char="•"/>
            </a:pPr>
            <a:r>
              <a:rPr lang="fr-FR" sz="1200">
                <a:solidFill>
                  <a:schemeClr val="tx1"/>
                </a:solidFill>
                <a:latin typeface="Helvetica 45 Light"/>
                <a:cs typeface="Helvetica 45 Light"/>
              </a:rPr>
              <a:t>Etc.</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25</a:t>
            </a:fld>
            <a:endParaRPr lang="fr-FR"/>
          </a:p>
        </p:txBody>
      </p:sp>
    </p:spTree>
    <p:extLst>
      <p:ext uri="{BB962C8B-B14F-4D97-AF65-F5344CB8AC3E}">
        <p14:creationId xmlns:p14="http://schemas.microsoft.com/office/powerpoint/2010/main" val="106497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a:solidFill>
                  <a:schemeClr val="tx1"/>
                </a:solidFill>
                <a:latin typeface="Helvetica 45 Light"/>
                <a:cs typeface="Helvetica 45 Light"/>
              </a:rPr>
              <a:t>Au-delà des membres du conseil d’administration, l’Apel, ce sont aussi des </a:t>
            </a:r>
            <a:r>
              <a:rPr lang="fr-FR" sz="1200" b="1">
                <a:solidFill>
                  <a:schemeClr val="tx1"/>
                </a:solidFill>
                <a:latin typeface="Helvetica 45 Light"/>
                <a:cs typeface="Helvetica 45 Light"/>
              </a:rPr>
              <a:t>parents bénévoles </a:t>
            </a:r>
            <a:r>
              <a:rPr lang="fr-FR" sz="1200">
                <a:solidFill>
                  <a:schemeClr val="tx1"/>
                </a:solidFill>
                <a:latin typeface="Helvetica 45 Light"/>
                <a:cs typeface="Helvetica 45 Light"/>
              </a:rPr>
              <a:t>qui nous aident plus ou moins ponctuellement, et sans qui nos actions ne pourraient voir le jour :</a:t>
            </a:r>
          </a:p>
          <a:p>
            <a:pPr algn="l"/>
            <a:endParaRPr lang="fr-FR" sz="1200">
              <a:solidFill>
                <a:schemeClr val="tx1"/>
              </a:solidFill>
              <a:latin typeface="Helvetica 45 Light"/>
              <a:cs typeface="Helvetica 45 Light"/>
            </a:endParaRPr>
          </a:p>
          <a:p>
            <a:r>
              <a:rPr lang="fr-FR" b="1">
                <a:solidFill>
                  <a:schemeClr val="tx1"/>
                </a:solidFill>
                <a:latin typeface="Helvetica 45 Light"/>
                <a:cs typeface="Helvetica 45 Light"/>
              </a:rPr>
              <a:t>Merci à eux !</a:t>
            </a:r>
          </a:p>
          <a:p>
            <a:pPr algn="l"/>
            <a:endParaRPr lang="fr-FR" sz="1200">
              <a:solidFill>
                <a:schemeClr val="tx1"/>
              </a:solidFill>
              <a:latin typeface="Helvetica 45 Light"/>
              <a:cs typeface="Helvetica 45 Light"/>
            </a:endParaRPr>
          </a:p>
          <a:p>
            <a:pPr algn="l"/>
            <a:r>
              <a:rPr lang="fr-FR" sz="1200">
                <a:solidFill>
                  <a:schemeClr val="tx1"/>
                </a:solidFill>
                <a:latin typeface="Helvetica 45 Light"/>
                <a:cs typeface="Helvetica 45 Light"/>
              </a:rPr>
              <a:t>Si vous souhaitez nous rejoindre, proposer votre aide ou des idées d’actions, </a:t>
            </a:r>
            <a:r>
              <a:rPr lang="fr-FR" sz="1200" b="1">
                <a:solidFill>
                  <a:schemeClr val="tx1"/>
                </a:solidFill>
                <a:latin typeface="Helvetica 45 Light"/>
                <a:cs typeface="Helvetica 45 Light"/>
              </a:rPr>
              <a:t>n’hésitez pas à vous manifester auprès de l’équipe !</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26</a:t>
            </a:fld>
            <a:endParaRPr lang="fr-FR"/>
          </a:p>
        </p:txBody>
      </p:sp>
    </p:spTree>
    <p:extLst>
      <p:ext uri="{BB962C8B-B14F-4D97-AF65-F5344CB8AC3E}">
        <p14:creationId xmlns:p14="http://schemas.microsoft.com/office/powerpoint/2010/main" val="421311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i="1">
                <a:solidFill>
                  <a:schemeClr val="tx1"/>
                </a:solidFill>
                <a:latin typeface="Helvetica 45 Light"/>
                <a:cs typeface="Helvetica 45 Light"/>
              </a:rPr>
              <a:t>Présentez de manière illustrative les actions menées pendant l’année: photos, dessins, mots clés, symboles… N’hésitez pas à utiliser plusieurs slides pour valoriser les actions et leur réussite.</a:t>
            </a:r>
          </a:p>
          <a:p>
            <a:pPr algn="l"/>
            <a:endParaRPr lang="fr-FR" sz="1200" i="1">
              <a:solidFill>
                <a:schemeClr val="tx1"/>
              </a:solidFill>
              <a:latin typeface="Helvetica 45 Light"/>
              <a:cs typeface="Helvetica 45 Light"/>
            </a:endParaRPr>
          </a:p>
          <a:p>
            <a:pPr marL="342900" indent="-342900" algn="l">
              <a:buFontTx/>
              <a:buChar char="-"/>
            </a:pPr>
            <a:r>
              <a:rPr lang="fr-FR" sz="1200" i="1">
                <a:solidFill>
                  <a:schemeClr val="tx1"/>
                </a:solidFill>
                <a:latin typeface="Helvetica 45 Light"/>
                <a:cs typeface="Helvetica 45 Light"/>
              </a:rPr>
              <a:t>Photos des évènements auxquels l’Apel a pris part : café de rentrée, sapin de Noël, bibliothèque animée par des parents, semaine des Apel, voyage scolaire, etc.</a:t>
            </a:r>
          </a:p>
          <a:p>
            <a:pPr marL="342900" indent="-342900" algn="l">
              <a:buFontTx/>
              <a:buChar char="-"/>
            </a:pPr>
            <a:r>
              <a:rPr lang="fr-FR" sz="1200" i="1">
                <a:solidFill>
                  <a:schemeClr val="tx1"/>
                </a:solidFill>
                <a:latin typeface="Helvetica 45 Light"/>
                <a:cs typeface="Helvetica 45 Light"/>
              </a:rPr>
              <a:t>Dessins/réalisations des enfants pour illustrer des temps forts de l’année, Noël, partage de carême, …</a:t>
            </a:r>
          </a:p>
          <a:p>
            <a:pPr marL="342900" indent="-342900" algn="l">
              <a:buFontTx/>
              <a:buChar char="-"/>
            </a:pPr>
            <a:r>
              <a:rPr lang="fr-FR" sz="1200" i="1">
                <a:solidFill>
                  <a:schemeClr val="tx1"/>
                </a:solidFill>
                <a:latin typeface="Helvetica 45 Light"/>
                <a:cs typeface="Helvetica 45 Light"/>
              </a:rPr>
              <a:t>Images/dessins pour illustrer les représentations au conseil de classe, auprès du chef d’établissement, auprès des instances départementales,</a:t>
            </a:r>
          </a:p>
          <a:p>
            <a:pPr marL="342900" indent="-342900" algn="l">
              <a:buFontTx/>
              <a:buChar char="-"/>
            </a:pPr>
            <a:r>
              <a:rPr lang="fr-FR" sz="1200" i="1">
                <a:solidFill>
                  <a:schemeClr val="tx1"/>
                </a:solidFill>
                <a:latin typeface="Helvetica 45 Light"/>
                <a:cs typeface="Helvetica 45 Light"/>
              </a:rPr>
              <a:t>Photos des équipements ayant reçu un financement de l’Apel (cours, équipement numérique, etc.)</a:t>
            </a:r>
          </a:p>
          <a:p>
            <a:endParaRPr lang="fr-FR" i="1"/>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28</a:t>
            </a:fld>
            <a:endParaRPr lang="fr-FR"/>
          </a:p>
        </p:txBody>
      </p:sp>
    </p:spTree>
    <p:extLst>
      <p:ext uri="{BB962C8B-B14F-4D97-AF65-F5344CB8AC3E}">
        <p14:creationId xmlns:p14="http://schemas.microsoft.com/office/powerpoint/2010/main" val="99155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buFont typeface="Arial" panose="020B0604020202020204" pitchFamily="34" charset="0"/>
              <a:buNone/>
            </a:pPr>
            <a:r>
              <a:rPr lang="fr-FR" sz="1200" i="0">
                <a:solidFill>
                  <a:schemeClr val="tx1"/>
                </a:solidFill>
                <a:latin typeface="Helvetica 45 Light"/>
                <a:cs typeface="Helvetica 45 Light"/>
              </a:rPr>
              <a:t>Présentez de façon exhaustive les actions menées, par exemple :</a:t>
            </a:r>
          </a:p>
          <a:p>
            <a:pPr marL="342900" indent="-342900" algn="l">
              <a:buFont typeface="Arial" panose="020B0604020202020204" pitchFamily="34" charset="0"/>
              <a:buChar char="•"/>
            </a:pPr>
            <a:endParaRPr lang="fr-FR" sz="1200" i="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Accueil des nouveaux parents lors du café de rentrée</a:t>
            </a:r>
          </a:p>
          <a:p>
            <a:pPr marL="342900" indent="-342900" algn="l">
              <a:buFont typeface="Arial" panose="020B0604020202020204" pitchFamily="34" charset="0"/>
              <a:buChar char="•"/>
            </a:pPr>
            <a:r>
              <a:rPr lang="fr-FR" sz="1200">
                <a:solidFill>
                  <a:schemeClr val="tx1"/>
                </a:solidFill>
                <a:latin typeface="Helvetica 45 Light"/>
                <a:cs typeface="Helvetica 45 Light"/>
              </a:rPr>
              <a:t>Formation et coordination de l’équipe de parents correspondants qui vous représente au conseil de classe </a:t>
            </a:r>
          </a:p>
          <a:p>
            <a:pPr marL="342900" indent="-342900" algn="l">
              <a:buFont typeface="Arial" panose="020B0604020202020204" pitchFamily="34" charset="0"/>
              <a:buChar char="•"/>
            </a:pPr>
            <a:r>
              <a:rPr lang="fr-FR" sz="1200">
                <a:solidFill>
                  <a:schemeClr val="tx1"/>
                </a:solidFill>
                <a:latin typeface="Helvetica 45 Light"/>
                <a:cs typeface="Helvetica 45 Light"/>
              </a:rPr>
              <a:t>Animation du BDI Orientation </a:t>
            </a:r>
          </a:p>
          <a:p>
            <a:pPr marL="342900" indent="-342900" algn="l">
              <a:buFont typeface="Arial" panose="020B0604020202020204" pitchFamily="34" charset="0"/>
              <a:buChar char="•"/>
            </a:pPr>
            <a:r>
              <a:rPr lang="fr-FR" sz="1200">
                <a:solidFill>
                  <a:schemeClr val="tx1"/>
                </a:solidFill>
                <a:latin typeface="Helvetica 45 Light"/>
                <a:cs typeface="Helvetica 45 Light"/>
              </a:rPr>
              <a:t>Organisation de la Rencontres parents-école sur les écrans</a:t>
            </a:r>
          </a:p>
          <a:p>
            <a:pPr marL="342900" indent="-342900" algn="l">
              <a:buFont typeface="Arial" panose="020B0604020202020204" pitchFamily="34" charset="0"/>
              <a:buChar char="•"/>
            </a:pPr>
            <a:r>
              <a:rPr lang="fr-FR" sz="1200">
                <a:solidFill>
                  <a:schemeClr val="tx1"/>
                </a:solidFill>
                <a:latin typeface="Helvetica 45 Light"/>
                <a:cs typeface="Helvetica 45 Light"/>
              </a:rPr>
              <a:t>Organisation de la Semaine des Apel sur le thème « S’engager pour l’Homme et la planète »</a:t>
            </a:r>
          </a:p>
          <a:p>
            <a:pPr marL="342900" indent="-342900" algn="l">
              <a:buFont typeface="Arial" panose="020B0604020202020204" pitchFamily="34" charset="0"/>
              <a:buChar char="•"/>
            </a:pPr>
            <a:r>
              <a:rPr lang="fr-FR" sz="1200">
                <a:solidFill>
                  <a:schemeClr val="tx1"/>
                </a:solidFill>
                <a:latin typeface="Helvetica 45 Light"/>
                <a:cs typeface="Helvetica 45 Light"/>
              </a:rPr>
              <a:t>Fête de l’école </a:t>
            </a:r>
          </a:p>
          <a:p>
            <a:pPr marL="342900" indent="-342900" algn="l">
              <a:buFont typeface="Arial" panose="020B0604020202020204" pitchFamily="34" charset="0"/>
              <a:buChar char="•"/>
            </a:pPr>
            <a:r>
              <a:rPr lang="fr-FR" sz="1200">
                <a:solidFill>
                  <a:schemeClr val="tx1"/>
                </a:solidFill>
                <a:latin typeface="Helvetica 45 Light"/>
                <a:cs typeface="Helvetica 45 Light"/>
              </a:rPr>
              <a:t>Forum des métiers </a:t>
            </a:r>
          </a:p>
          <a:p>
            <a:pPr marL="342900" indent="-342900" algn="l">
              <a:buFont typeface="Arial" panose="020B0604020202020204" pitchFamily="34" charset="0"/>
              <a:buChar char="•"/>
            </a:pPr>
            <a:r>
              <a:rPr lang="fr-FR" sz="1200">
                <a:solidFill>
                  <a:schemeClr val="tx1"/>
                </a:solidFill>
                <a:latin typeface="Helvetica 45 Light"/>
                <a:cs typeface="Helvetica 45 Light"/>
              </a:rPr>
              <a:t>Action de sensibilisation aux besoins éducatifs particuliers (par exemple, conférence sur les troubles </a:t>
            </a:r>
            <a:r>
              <a:rPr lang="fr-FR" sz="1200" err="1">
                <a:solidFill>
                  <a:schemeClr val="tx1"/>
                </a:solidFill>
                <a:latin typeface="Helvetica 45 Light"/>
                <a:cs typeface="Helvetica 45 Light"/>
              </a:rPr>
              <a:t>dys</a:t>
            </a:r>
            <a:r>
              <a:rPr lang="fr-FR" sz="1200">
                <a:solidFill>
                  <a:schemeClr val="tx1"/>
                </a:solidFill>
                <a:latin typeface="Helvetica 45 Light"/>
                <a:cs typeface="Helvetica 45 Light"/>
              </a:rPr>
              <a:t>…)</a:t>
            </a:r>
          </a:p>
          <a:p>
            <a:pPr marL="342900" indent="-342900" algn="l">
              <a:buFont typeface="Arial" panose="020B0604020202020204" pitchFamily="34" charset="0"/>
              <a:buChar char="•"/>
            </a:pPr>
            <a:r>
              <a:rPr lang="fr-FR" sz="1200">
                <a:solidFill>
                  <a:schemeClr val="tx1"/>
                </a:solidFill>
                <a:latin typeface="Helvetica 45 Light"/>
                <a:cs typeface="Helvetica 45 Light"/>
              </a:rPr>
              <a:t>Participation au financement de…</a:t>
            </a:r>
          </a:p>
          <a:p>
            <a:pPr marL="342900" indent="-342900" algn="l">
              <a:buFont typeface="Arial" panose="020B0604020202020204" pitchFamily="34" charset="0"/>
              <a:buChar char="•"/>
            </a:pPr>
            <a:r>
              <a:rPr lang="fr-FR" sz="1200">
                <a:solidFill>
                  <a:schemeClr val="tx1"/>
                </a:solidFill>
                <a:latin typeface="Helvetica 45 Light"/>
                <a:cs typeface="Helvetica 45 Light"/>
              </a:rPr>
              <a:t>Représentation au conseil d’établissement </a:t>
            </a:r>
            <a:r>
              <a:rPr lang="fr-FR" sz="1200" i="1">
                <a:solidFill>
                  <a:schemeClr val="tx1"/>
                </a:solidFill>
                <a:latin typeface="Helvetica 45 Light"/>
                <a:cs typeface="Helvetica 45 Light"/>
              </a:rPr>
              <a:t>(expliquer à quoi il sert)</a:t>
            </a:r>
            <a:r>
              <a:rPr lang="fr-FR" sz="1200">
                <a:solidFill>
                  <a:schemeClr val="tx1"/>
                </a:solidFill>
                <a:latin typeface="Helvetica 45 Light"/>
                <a:cs typeface="Helvetica 45 Light"/>
              </a:rPr>
              <a:t>, en conseil de discipline, au sein de l’association de gestion de l’établissement </a:t>
            </a:r>
            <a:r>
              <a:rPr lang="fr-FR" sz="1200" i="1">
                <a:solidFill>
                  <a:schemeClr val="tx1"/>
                </a:solidFill>
                <a:latin typeface="Helvetica 45 Light"/>
                <a:cs typeface="Helvetica 45 Light"/>
              </a:rPr>
              <a:t>(</a:t>
            </a:r>
            <a:r>
              <a:rPr lang="fr-FR" sz="1200" i="1" err="1">
                <a:solidFill>
                  <a:schemeClr val="tx1"/>
                </a:solidFill>
                <a:latin typeface="Helvetica 45 Light"/>
                <a:cs typeface="Helvetica 45 Light"/>
              </a:rPr>
              <a:t>Ogec</a:t>
            </a:r>
            <a:r>
              <a:rPr lang="fr-FR" sz="1200" i="1">
                <a:solidFill>
                  <a:schemeClr val="tx1"/>
                </a:solidFill>
                <a:latin typeface="Helvetica 45 Light"/>
                <a:cs typeface="Helvetica 45 Light"/>
              </a:rPr>
              <a:t> ou autre) </a:t>
            </a:r>
            <a:r>
              <a:rPr lang="fr-FR" sz="1200">
                <a:solidFill>
                  <a:schemeClr val="tx1"/>
                </a:solidFill>
                <a:latin typeface="Helvetica 45 Light"/>
                <a:cs typeface="Helvetica 45 Light"/>
              </a:rPr>
              <a:t>vis à vis des élus locaux </a:t>
            </a:r>
            <a:r>
              <a:rPr lang="fr-FR" sz="1200" i="1">
                <a:solidFill>
                  <a:schemeClr val="tx1"/>
                </a:solidFill>
                <a:latin typeface="Helvetica 45 Light"/>
                <a:cs typeface="Helvetica 45 Light"/>
              </a:rPr>
              <a:t>(illustrer le pourquoi de ces liens)…</a:t>
            </a:r>
          </a:p>
          <a:p>
            <a:pPr marL="342900" indent="-342900" algn="l">
              <a:buFont typeface="Arial" panose="020B0604020202020204" pitchFamily="34" charset="0"/>
              <a:buChar char="•"/>
            </a:pPr>
            <a:r>
              <a:rPr lang="fr-FR" sz="1200" i="1">
                <a:solidFill>
                  <a:schemeClr val="tx1"/>
                </a:solidFill>
                <a:latin typeface="Helvetica 45 Light"/>
                <a:cs typeface="Helvetica 45 Light"/>
              </a:rPr>
              <a:t>Etc.</a:t>
            </a:r>
          </a:p>
          <a:p>
            <a:pPr marL="342900" indent="-342900" algn="l">
              <a:buFont typeface="Arial" panose="020B0604020202020204" pitchFamily="34" charset="0"/>
              <a:buChar char="•"/>
            </a:pPr>
            <a:endParaRPr lang="fr-FR" sz="1200" i="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29</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Un exemple détaillé : actions mises en place dans le cadre de la Semaine des Apel : reprise du visuel national + quelques lignes de présentation de ce qui a été organisé.</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30</a:t>
            </a:fld>
            <a:endParaRPr lang="fr-FR"/>
          </a:p>
        </p:txBody>
      </p:sp>
    </p:spTree>
    <p:extLst>
      <p:ext uri="{BB962C8B-B14F-4D97-AF65-F5344CB8AC3E}">
        <p14:creationId xmlns:p14="http://schemas.microsoft.com/office/powerpoint/2010/main" val="3942325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Le rapport financier doit comporter deux éléments:</a:t>
            </a:r>
          </a:p>
          <a:p>
            <a:pPr marL="171450" indent="-171450">
              <a:buFontTx/>
              <a:buChar char="-"/>
            </a:pPr>
            <a:r>
              <a:rPr lang="fr-FR" i="1"/>
              <a:t>Le compte de résultat : c’est la présentation des recettes et des dépenses réalisées pendant l’année ;</a:t>
            </a:r>
          </a:p>
          <a:p>
            <a:pPr marL="171450" indent="-171450">
              <a:buFontTx/>
              <a:buChar char="-"/>
            </a:pPr>
            <a:r>
              <a:rPr lang="fr-FR" i="1"/>
              <a:t>Une situation patrimoniale : c’est la présentation des soldes des comptes (bancaires, épargne,…) à la fin de l’exercice réalisé, en parallèle au solde des comptes de l’année précédente.</a:t>
            </a:r>
          </a:p>
          <a:p>
            <a:pPr marL="171450" indent="-171450">
              <a:buFontTx/>
              <a:buChar char="-"/>
            </a:pPr>
            <a:endParaRPr lang="fr-FR" i="1"/>
          </a:p>
          <a:p>
            <a:r>
              <a:rPr lang="fr-FR" i="1"/>
              <a:t>Le rôle du trésorier est de présenter les faits saillants et de donner les éléments explicatifs pour que tous les adhérents aient une claire compréhension de ce qui est le miroir financier des actions réalisées. </a:t>
            </a:r>
          </a:p>
          <a:p>
            <a:pPr marL="171450" indent="-171450">
              <a:buFontTx/>
              <a:buChar char="-"/>
            </a:pPr>
            <a:endParaRPr lang="fr-FR" i="1"/>
          </a:p>
          <a:p>
            <a:endParaRPr lang="fr-FR"/>
          </a:p>
          <a:p>
            <a:pPr marL="0" marR="0" lvl="0" indent="0" algn="l" defTabSz="457200" rtl="0" eaLnBrk="1" fontAlgn="auto" latinLnBrk="0" hangingPunct="1">
              <a:lnSpc>
                <a:spcPct val="100000"/>
              </a:lnSpc>
              <a:spcBef>
                <a:spcPts val="0"/>
              </a:spcBef>
              <a:spcAft>
                <a:spcPts val="0"/>
              </a:spcAft>
              <a:buClrTx/>
              <a:buSzTx/>
              <a:buFontTx/>
              <a:buNone/>
              <a:tabLst/>
              <a:defRPr/>
            </a:pPr>
            <a:r>
              <a:rPr lang="fr-FR" i="1"/>
              <a:t>Attention : selon les statuts-types, l’exercice social prend fin le 31 juillet. C’est donc à cette date qu’il faut arrêter vos comptes.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i="1"/>
          </a:p>
          <a:p>
            <a:endParaRPr lang="fr-FR"/>
          </a:p>
          <a:p>
            <a:endParaRPr lang="fr-FR" i="1"/>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31</a:t>
            </a:fld>
            <a:endParaRPr lang="fr-FR"/>
          </a:p>
        </p:txBody>
      </p:sp>
    </p:spTree>
    <p:extLst>
      <p:ext uri="{BB962C8B-B14F-4D97-AF65-F5344CB8AC3E}">
        <p14:creationId xmlns:p14="http://schemas.microsoft.com/office/powerpoint/2010/main" val="1770866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i="1"/>
              <a:t>Une saine gestion de l’association implique de disposer d’un à deux ans (maximum !) de trésorerie.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i="1"/>
          </a:p>
          <a:p>
            <a:endParaRPr lang="fr-FR"/>
          </a:p>
          <a:p>
            <a:endParaRPr lang="fr-FR" i="1"/>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32</a:t>
            </a:fld>
            <a:endParaRPr lang="fr-FR"/>
          </a:p>
        </p:txBody>
      </p:sp>
    </p:spTree>
    <p:extLst>
      <p:ext uri="{BB962C8B-B14F-4D97-AF65-F5344CB8AC3E}">
        <p14:creationId xmlns:p14="http://schemas.microsoft.com/office/powerpoint/2010/main" val="315226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Vous pouvez introduire cette présentation PPT en diffusant une des vidéos proposées par l’Apel nationale (pensez à avoir des enceintes pour le son !) :</a:t>
            </a:r>
          </a:p>
          <a:p>
            <a:pPr marL="171450" indent="-171450">
              <a:buFontTx/>
              <a:buChar char="-"/>
            </a:pPr>
            <a:r>
              <a:rPr lang="fr-FR" i="1"/>
              <a:t>Les préjugés – vidéo disponible ici : https://</a:t>
            </a:r>
            <a:r>
              <a:rPr lang="fr-FR" i="1" err="1"/>
              <a:t>www.youtube.com</a:t>
            </a:r>
            <a:r>
              <a:rPr lang="fr-FR" i="1"/>
              <a:t>/</a:t>
            </a:r>
            <a:r>
              <a:rPr lang="fr-FR" i="1" err="1"/>
              <a:t>watch?v</a:t>
            </a:r>
            <a:r>
              <a:rPr lang="fr-FR" i="1"/>
              <a:t>=cpW5SSiDqys </a:t>
            </a:r>
            <a:br>
              <a:rPr lang="fr-FR" i="1"/>
            </a:br>
            <a:r>
              <a:rPr lang="fr-FR" i="1"/>
              <a:t>(vous pouvez également la télécharger au préalable sur l’espace privé, pour ne pas dépendre d’une connexion internet : https://</a:t>
            </a:r>
            <a:r>
              <a:rPr lang="fr-FR" i="1" err="1"/>
              <a:t>www.apel.fr</a:t>
            </a:r>
            <a:r>
              <a:rPr lang="fr-FR" i="1"/>
              <a:t>/espace-prive/boite-a-outils/</a:t>
            </a:r>
            <a:r>
              <a:rPr lang="fr-FR" i="1" err="1"/>
              <a:t>videos</a:t>
            </a:r>
            <a:r>
              <a:rPr lang="fr-FR" i="1"/>
              <a:t>-de-</a:t>
            </a:r>
            <a:r>
              <a:rPr lang="fr-FR" i="1" err="1"/>
              <a:t>lapel.html</a:t>
            </a:r>
            <a:r>
              <a:rPr lang="fr-FR" i="1"/>
              <a:t>) </a:t>
            </a:r>
          </a:p>
          <a:p>
            <a:pPr marL="171450" indent="-171450">
              <a:buFontTx/>
              <a:buChar char="-"/>
            </a:pPr>
            <a:r>
              <a:rPr lang="fr-FR" i="1"/>
              <a:t>Vidéo de rentrée du président national de l’Apel (à retrouver à la rentrée sur l’espace privé du site </a:t>
            </a:r>
            <a:r>
              <a:rPr lang="fr-FR" i="1" err="1"/>
              <a:t>www.apel.fr</a:t>
            </a:r>
            <a:r>
              <a:rPr lang="fr-FR" i="1"/>
              <a:t>) </a:t>
            </a:r>
          </a:p>
          <a:p>
            <a:endParaRPr lang="fr-F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2</a:t>
            </a:fld>
            <a:endParaRPr lang="fr-FR"/>
          </a:p>
        </p:txBody>
      </p:sp>
    </p:spTree>
    <p:extLst>
      <p:ext uri="{BB962C8B-B14F-4D97-AF65-F5344CB8AC3E}">
        <p14:creationId xmlns:p14="http://schemas.microsoft.com/office/powerpoint/2010/main" val="335326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Présenter les projets de l’année répond à un double objectif :</a:t>
            </a:r>
          </a:p>
          <a:p>
            <a:pPr marL="171450" indent="-171450">
              <a:buFontTx/>
              <a:buChar char="-"/>
            </a:pPr>
            <a:r>
              <a:rPr lang="fr-FR" i="1"/>
              <a:t>Recueillir l’accord des adhérents sur les orientations, les projets que l’association se propose de mettre en œuvre pour l’année qui vient ;</a:t>
            </a:r>
          </a:p>
          <a:p>
            <a:pPr marL="171450" indent="-171450">
              <a:buFontTx/>
              <a:buChar char="-"/>
            </a:pPr>
            <a:r>
              <a:rPr lang="fr-FR" i="1"/>
              <a:t>Et, par la même occasion, souder les parents autour de ces projets, mobiliser, et faire appel aux bonnes volontés pour venir étoffer les équipes.</a:t>
            </a:r>
          </a:p>
          <a:p>
            <a:pPr marL="171450" indent="-171450">
              <a:buFontTx/>
              <a:buChar char="-"/>
            </a:pPr>
            <a:endParaRPr lang="fr-FR" i="1"/>
          </a:p>
          <a:p>
            <a:r>
              <a:rPr lang="fr-FR" i="1"/>
              <a:t>La base de votre présentation pourra reprendre les sujets présentés dans le rapport d’activité, dans la mesure ou certaines actions sont reconduites une année après l’autre, mais aussi les nouveautés que votre équipe projette de mettre en place (par exemple, des aides d’investissement exceptionnelles pour des équipements numériques, un aménagement de cour,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33</a:t>
            </a:fld>
            <a:endParaRPr lang="fr-FR"/>
          </a:p>
        </p:txBody>
      </p:sp>
    </p:spTree>
    <p:extLst>
      <p:ext uri="{BB962C8B-B14F-4D97-AF65-F5344CB8AC3E}">
        <p14:creationId xmlns:p14="http://schemas.microsoft.com/office/powerpoint/2010/main" val="414245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Le budget prévisionnel doit reprendre la même forme que la présentation du compte de résultat :</a:t>
            </a:r>
          </a:p>
          <a:p>
            <a:pPr marL="171450" indent="-171450">
              <a:buFontTx/>
              <a:buChar char="-"/>
            </a:pPr>
            <a:r>
              <a:rPr lang="fr-FR" i="1"/>
              <a:t>Il doit faire apparaitre la projection financière pour les actions reconduites d’une année à l’autre (par exemple, les dépenses recettes pour l’organisation d’un lot ou de la fête de fin d’année ne vont pas beaucoup varier d’une année à l’autre);</a:t>
            </a:r>
          </a:p>
          <a:p>
            <a:pPr marL="171450" indent="-171450">
              <a:buFontTx/>
              <a:buChar char="-"/>
            </a:pPr>
            <a:r>
              <a:rPr lang="fr-FR" i="1"/>
              <a:t>Il faut également faire apparaître les nouveaux projets. Ce seront des nouvelles actions pour lesquelles il n’y aura pas forcément de référence antérieure.</a:t>
            </a:r>
          </a:p>
          <a:p>
            <a:pPr marL="171450" indent="-171450">
              <a:buFontTx/>
              <a:buChar char="-"/>
            </a:pPr>
            <a:endParaRPr lang="fr-FR" i="1"/>
          </a:p>
          <a:p>
            <a:r>
              <a:rPr lang="fr-FR" i="1"/>
              <a:t>Le budget prévisionnel intègre le montant de la cotisation (et son éventuelle augmentation).</a:t>
            </a:r>
          </a:p>
          <a:p>
            <a:endParaRPr lang="fr-FR" i="1"/>
          </a:p>
          <a:p>
            <a:r>
              <a:rPr lang="fr-FR" i="1"/>
              <a:t>Le rôle du trésorier est de présenter les faits saillants et d’expliquer sur quels éléments reposent ce budget prévisionnel proposé par le conseil d’administration.</a:t>
            </a:r>
          </a:p>
          <a:p>
            <a:pPr marL="171450" indent="-171450">
              <a:buFontTx/>
              <a:buChar char="-"/>
            </a:pPr>
            <a:endParaRPr lang="fr-FR" i="1"/>
          </a:p>
          <a:p>
            <a:r>
              <a:rPr lang="fr-FR" i="1"/>
              <a:t>Le tableau donné en exemple fait partie du modèle de tenue de compte téléchargeables sur le site de l’Apel du Rhône : https://www.apeldurhone.fr/crbst_26.html </a:t>
            </a:r>
            <a:endParaRPr lang="fr-FR"/>
          </a:p>
          <a:p>
            <a:endParaRPr lang="fr-FR"/>
          </a:p>
          <a:p>
            <a:endParaRPr lang="fr-F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34</a:t>
            </a:fld>
            <a:endParaRPr lang="fr-FR"/>
          </a:p>
        </p:txBody>
      </p:sp>
    </p:spTree>
    <p:extLst>
      <p:ext uri="{BB962C8B-B14F-4D97-AF65-F5344CB8AC3E}">
        <p14:creationId xmlns:p14="http://schemas.microsoft.com/office/powerpoint/2010/main" val="2007628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Les modalités de vote doivent être conformes aux statuts (qu’il s’agisse des comptes, des candidats administrateurs,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35</a:t>
            </a:fld>
            <a:endParaRPr lang="fr-FR"/>
          </a:p>
        </p:txBody>
      </p:sp>
    </p:spTree>
    <p:extLst>
      <p:ext uri="{BB962C8B-B14F-4D97-AF65-F5344CB8AC3E}">
        <p14:creationId xmlns:p14="http://schemas.microsoft.com/office/powerpoint/2010/main" val="771934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i="1"/>
          </a:p>
          <a:p>
            <a:r>
              <a:rPr lang="fr-FR" i="1"/>
              <a:t>Les modalités de vote doivent être conformes aux statuts (qu’il s’agisse des comptes, des candidats administrateurs,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36</a:t>
            </a:fld>
            <a:endParaRPr lang="fr-FR"/>
          </a:p>
        </p:txBody>
      </p:sp>
    </p:spTree>
    <p:extLst>
      <p:ext uri="{BB962C8B-B14F-4D97-AF65-F5344CB8AC3E}">
        <p14:creationId xmlns:p14="http://schemas.microsoft.com/office/powerpoint/2010/main" val="965429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i="1"/>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37</a:t>
            </a:fld>
            <a:endParaRPr lang="fr-FR"/>
          </a:p>
        </p:txBody>
      </p:sp>
    </p:spTree>
    <p:extLst>
      <p:ext uri="{BB962C8B-B14F-4D97-AF65-F5344CB8AC3E}">
        <p14:creationId xmlns:p14="http://schemas.microsoft.com/office/powerpoint/2010/main" val="305323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i="1"/>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38</a:t>
            </a:fld>
            <a:endParaRPr lang="fr-FR"/>
          </a:p>
        </p:txBody>
      </p:sp>
    </p:spTree>
    <p:extLst>
      <p:ext uri="{BB962C8B-B14F-4D97-AF65-F5344CB8AC3E}">
        <p14:creationId xmlns:p14="http://schemas.microsoft.com/office/powerpoint/2010/main" val="699153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a:t>Quelques rappels :</a:t>
            </a:r>
          </a:p>
          <a:p>
            <a:endParaRPr lang="fr-FR" i="1"/>
          </a:p>
          <a:p>
            <a:pPr marL="171450" indent="-171450">
              <a:buFontTx/>
              <a:buChar char="-"/>
            </a:pPr>
            <a:r>
              <a:rPr lang="fr-FR" i="1"/>
              <a:t>Faites le point en conseil d’administration avant l’AG, avec vos statuts, pour annoncer le nombre de sièges à pourvoir.</a:t>
            </a:r>
          </a:p>
          <a:p>
            <a:pPr marL="171450" indent="-171450">
              <a:buFontTx/>
              <a:buChar char="-"/>
            </a:pPr>
            <a:endParaRPr lang="fr-FR" i="1"/>
          </a:p>
          <a:p>
            <a:pPr marL="171450" indent="-171450">
              <a:buFontTx/>
              <a:buChar char="-"/>
            </a:pPr>
            <a:r>
              <a:rPr lang="fr-FR" i="1"/>
              <a:t>Certaines Apel lancent l’appel à candidature avant l’AG, ce qui leur permet d’annoncer à l’avance les candidatures.</a:t>
            </a:r>
          </a:p>
          <a:p>
            <a:pPr marL="171450" indent="-171450">
              <a:buFontTx/>
              <a:buChar char="-"/>
            </a:pPr>
            <a:endParaRPr lang="fr-FR" i="1"/>
          </a:p>
          <a:p>
            <a:pPr marL="171450" indent="-171450">
              <a:buFontTx/>
              <a:buChar char="-"/>
            </a:pPr>
            <a:r>
              <a:rPr lang="fr-FR" i="1"/>
              <a:t>L’usage est que chaque candidat puisse se présenter (rapidement), et éventuellement exposer ses motivations pour siéger au conseil d’administration.</a:t>
            </a:r>
          </a:p>
          <a:p>
            <a:pPr marL="171450" indent="-171450">
              <a:buFontTx/>
              <a:buChar char="-"/>
            </a:pPr>
            <a:endParaRPr lang="fr-FR" i="1"/>
          </a:p>
          <a:p>
            <a:pPr marL="171450" indent="-171450">
              <a:buFontTx/>
              <a:buChar char="-"/>
            </a:pPr>
            <a:r>
              <a:rPr lang="fr-FR" i="1"/>
              <a:t>Le vote se fait à main levé ou à bulletin secret (voir article 8 des statuts de votre Apel d’établissement)</a:t>
            </a:r>
          </a:p>
          <a:p>
            <a:pPr marL="171450" indent="-171450">
              <a:buFontTx/>
              <a:buChar char="-"/>
            </a:pPr>
            <a:endParaRPr lang="fr-FR" i="1"/>
          </a:p>
          <a:p>
            <a:pPr marL="171450" indent="-171450">
              <a:buFontTx/>
              <a:buChar char="-"/>
            </a:pPr>
            <a:r>
              <a:rPr lang="fr-FR" i="1"/>
              <a:t>Pour mémoire, c’est le CA qui, une fois constitué, désigne les membres Bureau, composé d’un président, un vice-président, un trésorier, un secrétaire (voir article 7 des statuts de votre Apel d’établissement) L’AG n’élit donc pas directement les membres du Bureau, elle élit les membres du Conseil d’Administration.</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39</a:t>
            </a:fld>
            <a:endParaRPr lang="fr-FR"/>
          </a:p>
        </p:txBody>
      </p:sp>
    </p:spTree>
    <p:extLst>
      <p:ext uri="{BB962C8B-B14F-4D97-AF65-F5344CB8AC3E}">
        <p14:creationId xmlns:p14="http://schemas.microsoft.com/office/powerpoint/2010/main" val="2658135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La fin de l’assemblée générale sera marquée par un moment de convivialité (pot, repas), le début d’une conférence sur un thème qui préoccupe les parents ou encore une Rencontre parents-école…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40</a:t>
            </a:fld>
            <a:endParaRPr lang="fr-FR"/>
          </a:p>
        </p:txBody>
      </p:sp>
    </p:spTree>
    <p:extLst>
      <p:ext uri="{BB962C8B-B14F-4D97-AF65-F5344CB8AC3E}">
        <p14:creationId xmlns:p14="http://schemas.microsoft.com/office/powerpoint/2010/main" val="382641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Il est indispensable de commencer par présenter rapidement le mouvement des Apel, auquel appartient votre Apel d’établissement, son histoire et le nombre d’adhérents qu’il compte.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3</a:t>
            </a:fld>
            <a:endParaRPr lang="fr-FR"/>
          </a:p>
        </p:txBody>
      </p:sp>
    </p:spTree>
    <p:extLst>
      <p:ext uri="{BB962C8B-B14F-4D97-AF65-F5344CB8AC3E}">
        <p14:creationId xmlns:p14="http://schemas.microsoft.com/office/powerpoint/2010/main" val="274986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L’Apel est la </a:t>
            </a:r>
            <a:r>
              <a:rPr lang="fr-FR" sz="1200" b="1">
                <a:solidFill>
                  <a:schemeClr val="tx1"/>
                </a:solidFill>
                <a:latin typeface="Helvetica 45 Light"/>
                <a:cs typeface="Helvetica 45 Light"/>
              </a:rPr>
              <a:t>plus importante association de parents d’élèves</a:t>
            </a:r>
            <a:r>
              <a:rPr lang="fr-FR" sz="1200">
                <a:solidFill>
                  <a:schemeClr val="tx1"/>
                </a:solidFill>
                <a:latin typeface="Helvetica 45 Light"/>
                <a:cs typeface="Helvetica 45 Light"/>
              </a:rPr>
              <a:t> en France, avec </a:t>
            </a:r>
            <a:r>
              <a:rPr lang="fr-FR" sz="1200" b="1">
                <a:solidFill>
                  <a:schemeClr val="tx1"/>
                </a:solidFill>
                <a:latin typeface="Helvetica 45 Light"/>
                <a:cs typeface="Helvetica 45 Light"/>
              </a:rPr>
              <a:t>plus de 950 000 adhérents</a:t>
            </a:r>
            <a:r>
              <a:rPr lang="fr-FR" sz="1200">
                <a:solidFill>
                  <a:schemeClr val="tx1"/>
                </a:solidFill>
                <a:latin typeface="Helvetica 45 Light"/>
                <a:cs typeface="Helvetica 45 Light"/>
              </a:rPr>
              <a:t>.</a:t>
            </a:r>
          </a:p>
          <a:p>
            <a:pPr marL="342900" indent="-342900" algn="l">
              <a:buFont typeface="Arial" panose="020B0604020202020204" pitchFamily="34" charset="0"/>
              <a:buChar char="•"/>
            </a:pPr>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La première Apel date de 1930.</a:t>
            </a:r>
          </a:p>
          <a:p>
            <a:pPr algn="l"/>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b="1">
                <a:solidFill>
                  <a:schemeClr val="tx1"/>
                </a:solidFill>
                <a:latin typeface="Helvetica 45 Light"/>
                <a:cs typeface="Helvetica 45 Light"/>
              </a:rPr>
              <a:t>Seule association officiellement reconnue par l’Enseignement catholique</a:t>
            </a:r>
            <a:r>
              <a:rPr lang="fr-FR" sz="1200">
                <a:solidFill>
                  <a:schemeClr val="tx1"/>
                </a:solidFill>
                <a:latin typeface="Helvetica 45 Light"/>
                <a:cs typeface="Helvetica 45 Light"/>
              </a:rPr>
              <a:t>, elle est présente dans près de </a:t>
            </a:r>
            <a:r>
              <a:rPr lang="fr-FR" sz="1200" b="1">
                <a:solidFill>
                  <a:schemeClr val="tx1"/>
                </a:solidFill>
                <a:latin typeface="Helvetica 45 Light"/>
                <a:cs typeface="Helvetica 45 Light"/>
              </a:rPr>
              <a:t>5000 établissements</a:t>
            </a:r>
            <a:r>
              <a:rPr lang="fr-FR" sz="1200">
                <a:solidFill>
                  <a:schemeClr val="tx1"/>
                </a:solidFill>
                <a:latin typeface="Helvetica 45 Light"/>
                <a:cs typeface="Helvetica 45 Light"/>
              </a:rPr>
              <a:t>.</a:t>
            </a:r>
          </a:p>
          <a:p>
            <a:pPr algn="l"/>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Les </a:t>
            </a:r>
            <a:r>
              <a:rPr lang="fr-FR" sz="1200" b="1">
                <a:solidFill>
                  <a:schemeClr val="tx1"/>
                </a:solidFill>
                <a:latin typeface="Helvetica 45 Light"/>
                <a:cs typeface="Helvetica 45 Light"/>
              </a:rPr>
              <a:t>Apel d’établissement</a:t>
            </a:r>
            <a:r>
              <a:rPr lang="fr-FR" sz="1200">
                <a:solidFill>
                  <a:schemeClr val="tx1"/>
                </a:solidFill>
                <a:latin typeface="Helvetica 45 Light"/>
                <a:cs typeface="Helvetica 45 Light"/>
              </a:rPr>
              <a:t> adhèrent à une </a:t>
            </a:r>
            <a:r>
              <a:rPr lang="fr-FR" sz="1200" b="1">
                <a:solidFill>
                  <a:schemeClr val="tx1"/>
                </a:solidFill>
                <a:latin typeface="Helvetica 45 Light"/>
                <a:cs typeface="Helvetica 45 Light"/>
              </a:rPr>
              <a:t>Apel départementale</a:t>
            </a:r>
            <a:r>
              <a:rPr lang="fr-FR" sz="1200">
                <a:solidFill>
                  <a:schemeClr val="tx1"/>
                </a:solidFill>
                <a:latin typeface="Helvetica 45 Light"/>
                <a:cs typeface="Helvetica 45 Light"/>
              </a:rPr>
              <a:t>, elle-même adhérente d’une </a:t>
            </a:r>
            <a:r>
              <a:rPr lang="fr-FR" sz="1200" b="1">
                <a:solidFill>
                  <a:schemeClr val="tx1"/>
                </a:solidFill>
                <a:latin typeface="Helvetica 45 Light"/>
                <a:cs typeface="Helvetica 45 Light"/>
              </a:rPr>
              <a:t>Apel académique</a:t>
            </a:r>
            <a:r>
              <a:rPr lang="fr-FR" sz="1200">
                <a:solidFill>
                  <a:schemeClr val="tx1"/>
                </a:solidFill>
                <a:latin typeface="Helvetica 45 Light"/>
                <a:cs typeface="Helvetica 45 Light"/>
              </a:rPr>
              <a:t>, qui adhère à l’</a:t>
            </a:r>
            <a:r>
              <a:rPr lang="fr-FR" sz="1200" b="1">
                <a:solidFill>
                  <a:schemeClr val="tx1"/>
                </a:solidFill>
                <a:latin typeface="Helvetica 45 Light"/>
                <a:cs typeface="Helvetica 45 Light"/>
              </a:rPr>
              <a:t>Apel nationale</a:t>
            </a:r>
            <a:r>
              <a:rPr lang="fr-FR" sz="1200">
                <a:solidFill>
                  <a:schemeClr val="tx1"/>
                </a:solidFill>
                <a:latin typeface="Helvetica 45 Light"/>
                <a:cs typeface="Helvetica 45 Light"/>
              </a:rPr>
              <a:t>. Chacun des échelons du mouvement a un rôle particulier à jouer (animation, représentation, formation, participation au débat éducatif…).</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4</a:t>
            </a:fld>
            <a:endParaRPr lang="fr-FR"/>
          </a:p>
        </p:txBody>
      </p:sp>
    </p:spTree>
    <p:extLst>
      <p:ext uri="{BB962C8B-B14F-4D97-AF65-F5344CB8AC3E}">
        <p14:creationId xmlns:p14="http://schemas.microsoft.com/office/powerpoint/2010/main" val="199982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L’Apel remplit </a:t>
            </a:r>
            <a:r>
              <a:rPr lang="fr-FR" sz="1200" b="1" dirty="0">
                <a:solidFill>
                  <a:schemeClr val="tx1"/>
                </a:solidFill>
                <a:latin typeface="Helvetica 45 Light"/>
                <a:cs typeface="Helvetica 45 Light"/>
              </a:rPr>
              <a:t>5 missions essentielles</a:t>
            </a:r>
            <a:r>
              <a:rPr lang="fr-FR" sz="1200" dirty="0">
                <a:solidFill>
                  <a:schemeClr val="tx1"/>
                </a:solidFill>
                <a:latin typeface="Helvetica 45 Light"/>
                <a:cs typeface="Helvetica 45 Light"/>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chemeClr val="tx1"/>
                </a:solidFill>
                <a:latin typeface="Helvetica 45 Light"/>
                <a:cs typeface="Helvetica 45 Light"/>
              </a:rPr>
              <a:t>Soutenir les parents</a:t>
            </a:r>
            <a:r>
              <a:rPr lang="fr-FR" sz="1200" dirty="0">
                <a:solidFill>
                  <a:schemeClr val="tx1"/>
                </a:solidFill>
                <a:latin typeface="Helvetica 45 Light"/>
                <a:cs typeface="Helvetica 45 Light"/>
              </a:rPr>
              <a:t> dans les domaines de l’</a:t>
            </a:r>
            <a:r>
              <a:rPr lang="fr-FR" sz="1200" b="1" dirty="0">
                <a:solidFill>
                  <a:schemeClr val="tx1"/>
                </a:solidFill>
                <a:latin typeface="Helvetica 45 Light"/>
                <a:cs typeface="Helvetica 45 Light"/>
              </a:rPr>
              <a:t>éducation</a:t>
            </a:r>
            <a:r>
              <a:rPr lang="fr-FR" sz="1200" dirty="0">
                <a:solidFill>
                  <a:schemeClr val="tx1"/>
                </a:solidFill>
                <a:latin typeface="Helvetica 45 Light"/>
                <a:cs typeface="Helvetica 45 Light"/>
              </a:rPr>
              <a:t> et de la </a:t>
            </a:r>
            <a:r>
              <a:rPr lang="fr-FR" sz="1200" b="1" dirty="0">
                <a:solidFill>
                  <a:schemeClr val="tx1"/>
                </a:solidFill>
                <a:latin typeface="Helvetica 45 Light"/>
                <a:cs typeface="Helvetica 45 Light"/>
              </a:rPr>
              <a:t>scolarité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Défendre la liberté d’enseignement</a:t>
            </a:r>
            <a:r>
              <a:rPr lang="fr-FR" sz="1200" dirty="0">
                <a:solidFill>
                  <a:schemeClr val="tx1"/>
                </a:solidFill>
                <a:latin typeface="Helvetica 45 Light"/>
                <a:cs typeface="Helvetica 45 Light"/>
              </a:rPr>
              <a:t> et le libre choix de l’école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chemeClr val="tx1"/>
                </a:solidFill>
                <a:latin typeface="Helvetica 45 Light"/>
                <a:cs typeface="Helvetica 45 Light"/>
              </a:rPr>
              <a:t>Participer au débat éducatif</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Participer à la vie et à l’animation des établissements</a:t>
            </a:r>
            <a:r>
              <a:rPr lang="fr-FR" sz="1200" dirty="0">
                <a:solidFill>
                  <a:schemeClr val="tx1"/>
                </a:solidFill>
                <a:latin typeface="Helvetica 45 Light"/>
                <a:cs typeface="Helvetica 45 Light"/>
              </a:rPr>
              <a:t> scolaires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chemeClr val="tx1"/>
                </a:solidFill>
                <a:latin typeface="Helvetica 45 Light"/>
                <a:cs typeface="Helvetica 45 Light"/>
              </a:rPr>
              <a:t>Représenter les parents d’élèves</a:t>
            </a:r>
            <a:r>
              <a:rPr lang="fr-FR" sz="1200" dirty="0">
                <a:solidFill>
                  <a:schemeClr val="tx1"/>
                </a:solidFill>
                <a:latin typeface="Helvetica 45 Light"/>
                <a:cs typeface="Helvetica 45 Light"/>
              </a:rPr>
              <a:t> au sein de l’institution scolaire et des pouvoirs publics.</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5</a:t>
            </a:fld>
            <a:endParaRPr lang="fr-FR"/>
          </a:p>
        </p:txBody>
      </p:sp>
    </p:spTree>
    <p:extLst>
      <p:ext uri="{BB962C8B-B14F-4D97-AF65-F5344CB8AC3E}">
        <p14:creationId xmlns:p14="http://schemas.microsoft.com/office/powerpoint/2010/main" val="42123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Helvetica 45 Light"/>
                <a:cs typeface="Helvetica 45 Light"/>
              </a:rPr>
              <a:t>Les parents qui confient leur enfant à l’Enseignement catholique font un choix </a:t>
            </a:r>
            <a:r>
              <a:rPr lang="fr-FR" sz="1200" u="sng">
                <a:solidFill>
                  <a:schemeClr val="tx1"/>
                </a:solidFill>
                <a:latin typeface="Helvetica 45 Light"/>
                <a:cs typeface="Helvetica 45 Light"/>
              </a:rPr>
              <a:t>délibéré</a:t>
            </a:r>
            <a:r>
              <a:rPr lang="fr-FR" sz="1200" u="none">
                <a:solidFill>
                  <a:schemeClr val="tx1"/>
                </a:solidFill>
                <a:latin typeface="Helvetica 45 Light"/>
                <a:cs typeface="Helvetica 45 Light"/>
              </a:rPr>
              <a:t> et qui les engage.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u="none">
              <a:solidFill>
                <a:schemeClr val="tx1"/>
              </a:solidFill>
              <a:latin typeface="Helvetica 45 Light"/>
              <a:cs typeface="Helvetica 45 Light"/>
            </a:endParaRPr>
          </a:p>
          <a:p>
            <a:pPr algn="l"/>
            <a:r>
              <a:rPr lang="fr-FR" sz="1200">
                <a:solidFill>
                  <a:schemeClr val="tx1"/>
                </a:solidFill>
                <a:latin typeface="Helvetica 45 Light"/>
                <a:cs typeface="Helvetica 45 Light"/>
              </a:rPr>
              <a:t>Parce qu’elle est la seule association de parents d’élèves de l’enseignement libre, </a:t>
            </a:r>
            <a:r>
              <a:rPr lang="fr-FR" sz="1200" b="1">
                <a:solidFill>
                  <a:schemeClr val="tx1"/>
                </a:solidFill>
                <a:latin typeface="Helvetica 45 Light"/>
                <a:cs typeface="Helvetica 45 Light"/>
              </a:rPr>
              <a:t>l’Apel a vocation à accueillir et représenter TOUS les parents</a:t>
            </a:r>
            <a:r>
              <a:rPr lang="fr-FR" sz="1200">
                <a:solidFill>
                  <a:schemeClr val="tx1"/>
                </a:solidFill>
                <a:latin typeface="Helvetica 45 Light"/>
                <a:cs typeface="Helvetica 45 Light"/>
              </a:rPr>
              <a:t>. </a:t>
            </a:r>
          </a:p>
          <a:p>
            <a:pPr algn="l"/>
            <a:endParaRPr lang="fr-FR" sz="120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191333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Présenter les services offerts par l’Apel permettra ensuite d’expliquer le montant de la cotisation.</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108706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b="1">
                <a:solidFill>
                  <a:schemeClr val="tx1"/>
                </a:solidFill>
                <a:latin typeface="Helvetica 45 Light"/>
                <a:cs typeface="Helvetica 45 Light"/>
              </a:rPr>
              <a:t>Diffusé tous les deux mois</a:t>
            </a:r>
            <a:r>
              <a:rPr lang="fr-FR" sz="1200">
                <a:solidFill>
                  <a:schemeClr val="tx1"/>
                </a:solidFill>
                <a:latin typeface="Helvetica 45 Light"/>
                <a:cs typeface="Helvetica 45 Light"/>
              </a:rPr>
              <a:t> à l’ensemble des parents adhérents (5 numéros dans l’année), le magazine </a:t>
            </a:r>
            <a:br>
              <a:rPr lang="fr-FR" sz="1200">
                <a:solidFill>
                  <a:schemeClr val="tx1"/>
                </a:solidFill>
                <a:latin typeface="Helvetica 45 Light"/>
                <a:cs typeface="Helvetica 45 Light"/>
              </a:rPr>
            </a:br>
            <a:r>
              <a:rPr lang="fr-FR" sz="1200" b="1" i="0">
                <a:solidFill>
                  <a:schemeClr val="tx1"/>
                </a:solidFill>
                <a:latin typeface="Helvetica 45 Light"/>
                <a:cs typeface="Helvetica 45 Light"/>
              </a:rPr>
              <a:t>Famille &amp; éducation</a:t>
            </a:r>
            <a:r>
              <a:rPr lang="fr-FR" sz="1200" b="1">
                <a:solidFill>
                  <a:schemeClr val="tx1"/>
                </a:solidFill>
                <a:latin typeface="Helvetica 45 Light"/>
                <a:cs typeface="Helvetica 45 Light"/>
              </a:rPr>
              <a:t> traite des questions éducatives et scolaires</a:t>
            </a:r>
            <a:r>
              <a:rPr lang="fr-FR" sz="1200">
                <a:solidFill>
                  <a:schemeClr val="tx1"/>
                </a:solidFill>
                <a:latin typeface="Helvetica 45 Light"/>
                <a:cs typeface="Helvetica 45 Light"/>
              </a:rPr>
              <a:t>. Il offre des infos pratiques, conseils, témoignages et pistes de réflexion.</a:t>
            </a:r>
          </a:p>
          <a:p>
            <a:pPr algn="l"/>
            <a:endParaRPr lang="fr-FR" sz="1200">
              <a:solidFill>
                <a:schemeClr val="tx1"/>
              </a:solidFill>
              <a:latin typeface="Helvetica 45 Light"/>
              <a:cs typeface="Helvetica 45 Light"/>
            </a:endParaRPr>
          </a:p>
          <a:p>
            <a:pPr marL="342900" indent="-342900" algn="l">
              <a:buFont typeface="Arial" panose="020B0604020202020204" pitchFamily="34" charset="0"/>
              <a:buChar char="•"/>
            </a:pPr>
            <a:r>
              <a:rPr lang="fr-FR" sz="1200">
                <a:solidFill>
                  <a:schemeClr val="tx1"/>
                </a:solidFill>
                <a:latin typeface="Helvetica 45 Light"/>
                <a:cs typeface="Helvetica 45 Light"/>
              </a:rPr>
              <a:t>Les nouveaux adhérents reçoivent généralement leur premier numéro de </a:t>
            </a:r>
            <a:r>
              <a:rPr lang="fr-FR" sz="1200" i="1">
                <a:solidFill>
                  <a:schemeClr val="tx1"/>
                </a:solidFill>
                <a:latin typeface="Helvetica 45 Light"/>
                <a:cs typeface="Helvetica 45 Light"/>
              </a:rPr>
              <a:t>Famille &amp; éducation</a:t>
            </a:r>
            <a:r>
              <a:rPr lang="fr-FR" sz="1200">
                <a:solidFill>
                  <a:schemeClr val="tx1"/>
                </a:solidFill>
                <a:latin typeface="Helvetica 45 Light"/>
                <a:cs typeface="Helvetica 45 Light"/>
              </a:rPr>
              <a:t> aux alentours du mois de février (le temps que leur adhésion remonte au national).</a:t>
            </a:r>
          </a:p>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8</a:t>
            </a:fld>
            <a:endParaRPr lang="fr-FR"/>
          </a:p>
        </p:txBody>
      </p:sp>
    </p:spTree>
    <p:extLst>
      <p:ext uri="{BB962C8B-B14F-4D97-AF65-F5344CB8AC3E}">
        <p14:creationId xmlns:p14="http://schemas.microsoft.com/office/powerpoint/2010/main" val="182540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10/11/2021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60731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DC622-8F1F-684C-9D84-DF765126F7B2}" type="datetime1">
              <a:rPr lang="fr-FR" smtClean="0"/>
              <a:t>10/11/2021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40651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BF5A9B-5017-7A46-A608-3696E8B4828E}" type="datetime1">
              <a:rPr lang="fr-FR" smtClean="0"/>
              <a:t>10/11/2021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8556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032BE4-1400-AF42-86F0-0B236B8284CC}" type="datetime1">
              <a:rPr lang="fr-FR" smtClean="0"/>
              <a:t>10/11/2021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9719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8238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66265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0576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1676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FFAA42-6A0A-424B-B70C-F68839A7CB1E}" type="datetimeFigureOut">
              <a:rPr lang="fr-FR" smtClean="0"/>
              <a:t>10/11/2021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1355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FFFAA42-6A0A-424B-B70C-F68839A7CB1E}" type="datetimeFigureOut">
              <a:rPr lang="fr-FR" smtClean="0"/>
              <a:t>10/11/2021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333469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FFAA42-6A0A-424B-B70C-F68839A7CB1E}" type="datetimeFigureOut">
              <a:rPr lang="fr-FR" smtClean="0"/>
              <a:t>10/11/2021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92808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8568" y="395402"/>
            <a:ext cx="8229600" cy="743279"/>
          </a:xfrm>
          <a:prstGeom prst="rect">
            <a:avLst/>
          </a:prstGeom>
        </p:spPr>
        <p:txBody>
          <a:bodyPr/>
          <a:lstStyle>
            <a:lvl1pPr algn="l">
              <a:defRPr sz="2800" b="1">
                <a:solidFill>
                  <a:schemeClr val="bg1"/>
                </a:solidFill>
                <a:latin typeface="+mj-lt"/>
              </a:defRPr>
            </a:lvl1pPr>
          </a:lstStyle>
          <a:p>
            <a:r>
              <a:rPr lang="fr-FR"/>
              <a:t>Cliquez et modifiez le titre</a:t>
            </a:r>
          </a:p>
        </p:txBody>
      </p:sp>
      <p:sp>
        <p:nvSpPr>
          <p:cNvPr id="3" name="Espace réservé du contenu 2"/>
          <p:cNvSpPr>
            <a:spLocks noGrp="1"/>
          </p:cNvSpPr>
          <p:nvPr>
            <p:ph idx="1"/>
          </p:nvPr>
        </p:nvSpPr>
        <p:spPr/>
        <p:txBody>
          <a:bodyPr/>
          <a:lstStyle>
            <a:lvl1pPr>
              <a:defRPr>
                <a:latin typeface="+mj-lt"/>
                <a:cs typeface="Aharoni" panose="02010803020104030203" pitchFamily="2" charset="-79"/>
              </a:defRPr>
            </a:lvl1pPr>
            <a:lvl2pPr>
              <a:defRPr>
                <a:latin typeface="+mj-lt"/>
              </a:defRPr>
            </a:lvl2pPr>
            <a:lvl3pPr>
              <a:defRPr>
                <a:latin typeface="+mj-lt"/>
              </a:defRPr>
            </a:lvl3pPr>
            <a:lvl4pPr>
              <a:defRPr>
                <a:latin typeface="+mj-lt"/>
              </a:defRPr>
            </a:lvl4pPr>
            <a:lvl5pPr>
              <a:defRPr>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677B90-B9C5-2F4B-A4C0-2E6500059B04}" type="datetime1">
              <a:rPr lang="fr-FR" smtClean="0"/>
              <a:t>10/11/2021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873079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02117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5765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03429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687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1426D-49AA-B54A-837A-5B98E49FA207}" type="datetime1">
              <a:rPr lang="fr-FR" smtClean="0"/>
              <a:t>10/11/2021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294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7E111C-B04E-A247-ADEA-10A263BDE8DC}" type="datetime1">
              <a:rPr lang="fr-FR" smtClean="0"/>
              <a:t>10/11/2021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0249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97980-1E88-AF4C-9BE8-3D9D99B37219}" type="datetime1">
              <a:rPr lang="fr-FR" smtClean="0"/>
              <a:t>10/11/2021</a:t>
            </a:fld>
            <a:endParaRPr lang="fr-FR"/>
          </a:p>
        </p:txBody>
      </p:sp>
      <p:sp>
        <p:nvSpPr>
          <p:cNvPr id="8" name="Espace réservé du pied de page 7"/>
          <p:cNvSpPr>
            <a:spLocks noGrp="1"/>
          </p:cNvSpPr>
          <p:nvPr>
            <p:ph type="ftr" sz="quarter" idx="11"/>
          </p:nvPr>
        </p:nvSpPr>
        <p:spPr/>
        <p:txBody>
          <a:bodyPr/>
          <a:lstStyle/>
          <a:p>
            <a:r>
              <a:rPr lang="fr-FR"/>
              <a:t>ee</a:t>
            </a:r>
          </a:p>
        </p:txBody>
      </p:sp>
      <p:sp>
        <p:nvSpPr>
          <p:cNvPr id="9" name="Espace réservé du numéro de diapositive 8"/>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59835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fld id="{CE1CC0C5-2EB1-9E46-A44B-F9B6EFD0567B}" type="datetime1">
              <a:rPr lang="fr-FR" smtClean="0"/>
              <a:t>10/11/2021</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7991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64F565-7C34-214B-B8AD-DA8A381A0C52}" type="datetime1">
              <a:rPr lang="fr-FR" smtClean="0"/>
              <a:t>10/11/2021</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40165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388F65-8BB7-CF40-B7EB-9BAE9A9B527B}" type="datetime1">
              <a:rPr lang="fr-FR" smtClean="0"/>
              <a:t>10/11/2021</a:t>
            </a:fld>
            <a:endParaRPr lang="fr-FR"/>
          </a:p>
        </p:txBody>
      </p:sp>
      <p:sp>
        <p:nvSpPr>
          <p:cNvPr id="3" name="Espace réservé du pied de page 2"/>
          <p:cNvSpPr>
            <a:spLocks noGrp="1"/>
          </p:cNvSpPr>
          <p:nvPr>
            <p:ph type="ftr" sz="quarter" idx="11"/>
          </p:nvPr>
        </p:nvSpPr>
        <p:spPr/>
        <p:txBody>
          <a:bodyPr/>
          <a:lstStyle/>
          <a:p>
            <a:r>
              <a:rPr lang="fr-FR"/>
              <a:t>ee</a:t>
            </a:r>
          </a:p>
        </p:txBody>
      </p:sp>
      <p:sp>
        <p:nvSpPr>
          <p:cNvPr id="4" name="Espace réservé du numéro de diapositive 3"/>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0890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5FA4DA-CA4A-8F4F-9A49-4DC005540668}" type="datetime1">
              <a:rPr lang="fr-FR" smtClean="0"/>
              <a:t>10/11/2021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7548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GAIA_3To/APEL/%20LOGOS/LOGO%20APEL%200714/LOGO%20SIMPLE/LogoSimpleBLANC.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C0C5-2EB1-9E46-A44B-F9B6EFD0567B}" type="datetime1">
              <a:rPr lang="fr-FR" smtClean="0"/>
              <a:t>10/11/2021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38381-93E3-BB47-9751-DACDB8DC3AD3}" type="slidenum">
              <a:rPr lang="fr-FR" smtClean="0"/>
              <a:t>‹N°›</a:t>
            </a:fld>
            <a:endParaRPr lang="fr-FR"/>
          </a:p>
        </p:txBody>
      </p:sp>
      <p:sp>
        <p:nvSpPr>
          <p:cNvPr id="7" name="Rectangle 6"/>
          <p:cNvSpPr/>
          <p:nvPr userDrawn="1"/>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295094" y="284687"/>
            <a:ext cx="8593592" cy="703683"/>
          </a:xfrm>
          <a:prstGeom prst="rect">
            <a:avLst/>
          </a:prstGeom>
          <a:solidFill>
            <a:srgbClr val="20A69E"/>
          </a:solidFill>
          <a:ln>
            <a:noFill/>
          </a:ln>
          <a:effectLst>
            <a:outerShdw blurRad="50800" dist="38100" dir="5760000" algn="tl" rotWithShape="0">
              <a:schemeClr val="tx1">
                <a:lumMod val="65000"/>
                <a:lumOff val="3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20A69E"/>
              </a:solidFill>
            </a:endParaRPr>
          </a:p>
        </p:txBody>
      </p:sp>
      <p:pic>
        <p:nvPicPr>
          <p:cNvPr id="9" name="Logo+Appellation_blc.png"/>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8009899" y="320735"/>
            <a:ext cx="866711" cy="643406"/>
          </a:xfrm>
          <a:prstGeom prst="rect">
            <a:avLst/>
          </a:prstGeom>
          <a:solidFill>
            <a:srgbClr val="20A69E"/>
          </a:solidFill>
        </p:spPr>
      </p:pic>
    </p:spTree>
    <p:extLst>
      <p:ext uri="{BB962C8B-B14F-4D97-AF65-F5344CB8AC3E}">
        <p14:creationId xmlns:p14="http://schemas.microsoft.com/office/powerpoint/2010/main" val="380973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AA42-6A0A-424B-B70C-F68839A7CB1E}" type="datetimeFigureOut">
              <a:rPr lang="fr-FR" smtClean="0"/>
              <a:t>10/11/2021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8AB-2DBD-254E-8336-16F0133A7A00}" type="slidenum">
              <a:rPr lang="fr-FR" smtClean="0"/>
              <a:t>‹N°›</a:t>
            </a:fld>
            <a:endParaRPr lang="fr-FR"/>
          </a:p>
        </p:txBody>
      </p:sp>
    </p:spTree>
    <p:extLst>
      <p:ext uri="{BB962C8B-B14F-4D97-AF65-F5344CB8AC3E}">
        <p14:creationId xmlns:p14="http://schemas.microsoft.com/office/powerpoint/2010/main" val="30223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Volumes/GAIA_3To/APEL/%20LOGOS/%20NOUVELLE%20CHARTE%202009/Logo+Appellation_blc.png" TargetMode="External"/><Relationship Id="rId5" Type="http://schemas.openxmlformats.org/officeDocument/2006/relationships/image" Target="../media/image3.png"/><Relationship Id="rId4" Type="http://schemas.openxmlformats.org/officeDocument/2006/relationships/image" Target="file://localhost/Volumes/GAIA_3To/APEL/MASQUES%20PPT/2018/Pages.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peldurhone.fr/laccompagnement-des-apel-detablissement/les-actions-dans-letablissement/rencontres-parents-eco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peldurhone.f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pW5SSiDq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apeldurhone.fr/laccompagnement-des-apel-detablissement/lapel-son-fonctionnement/assemblee-general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apeldurhone.fr/laccompagnement-des-apel-detablissement/lapel-son-fonctionnement/assemblee-general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apeldurhone.fr/laccompagnement-des-apel-detablissement/lapel-son-fonctionnement/assemblee-general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0</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Sous-titre 2"/>
          <p:cNvSpPr txBox="1">
            <a:spLocks/>
          </p:cNvSpPr>
          <p:nvPr/>
        </p:nvSpPr>
        <p:spPr>
          <a:xfrm>
            <a:off x="7109461" y="6432045"/>
            <a:ext cx="1798970" cy="4259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fr-FR" sz="1400" dirty="0">
                <a:solidFill>
                  <a:schemeClr val="bg1"/>
                </a:solidFill>
                <a:latin typeface="+mj-lt"/>
                <a:cs typeface="Martel Sans Black"/>
              </a:rPr>
              <a:t>www.apeldurhone.fr</a:t>
            </a:r>
          </a:p>
        </p:txBody>
      </p:sp>
      <p:sp>
        <p:nvSpPr>
          <p:cNvPr id="15" name="Rectangle 14"/>
          <p:cNvSpPr/>
          <p:nvPr/>
        </p:nvSpPr>
        <p:spPr>
          <a:xfrm>
            <a:off x="404860" y="3186584"/>
            <a:ext cx="7276138" cy="1095149"/>
          </a:xfrm>
          <a:prstGeom prst="rect">
            <a:avLst/>
          </a:prstGeom>
          <a:solidFill>
            <a:srgbClr val="C40B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 y="1620876"/>
            <a:ext cx="6664568" cy="156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Sous-titre 2"/>
          <p:cNvSpPr>
            <a:spLocks noGrp="1"/>
          </p:cNvSpPr>
          <p:nvPr>
            <p:ph type="subTitle" idx="1"/>
          </p:nvPr>
        </p:nvSpPr>
        <p:spPr>
          <a:xfrm>
            <a:off x="693405" y="3334941"/>
            <a:ext cx="6873519" cy="425955"/>
          </a:xfrm>
        </p:spPr>
        <p:txBody>
          <a:bodyPr>
            <a:noAutofit/>
          </a:bodyPr>
          <a:lstStyle/>
          <a:p>
            <a:pPr algn="l"/>
            <a:r>
              <a:rPr lang="fr-FR" sz="2400">
                <a:solidFill>
                  <a:schemeClr val="bg1"/>
                </a:solidFill>
                <a:latin typeface="+mj-lt"/>
                <a:cs typeface="Martel Sans Black"/>
              </a:rPr>
              <a:t>Association de parents d’élèves </a:t>
            </a:r>
          </a:p>
          <a:p>
            <a:pPr algn="l"/>
            <a:r>
              <a:rPr lang="fr-FR" sz="2400">
                <a:solidFill>
                  <a:schemeClr val="bg1"/>
                </a:solidFill>
                <a:latin typeface="+mj-lt"/>
                <a:cs typeface="Martel Sans Black"/>
              </a:rPr>
              <a:t>de l’enseignement libre</a:t>
            </a:r>
          </a:p>
        </p:txBody>
      </p:sp>
      <p:pic>
        <p:nvPicPr>
          <p:cNvPr id="18" name="Logo+Appellation_blc.png" descr="/Volumes/GAIA_3To/APEL/ LOGOS/ NOUVELLE CHARTE 2009/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372947" y="3319027"/>
            <a:ext cx="1232758" cy="770086"/>
          </a:xfrm>
          <a:prstGeom prst="rect">
            <a:avLst/>
          </a:prstGeom>
        </p:spPr>
      </p:pic>
      <p:cxnSp>
        <p:nvCxnSpPr>
          <p:cNvPr id="19" name="Connecteur droit 18"/>
          <p:cNvCxnSpPr/>
          <p:nvPr/>
        </p:nvCxnSpPr>
        <p:spPr>
          <a:xfrm>
            <a:off x="6212502" y="3407105"/>
            <a:ext cx="0" cy="62362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tre 1"/>
          <p:cNvSpPr>
            <a:spLocks noGrp="1"/>
          </p:cNvSpPr>
          <p:nvPr>
            <p:ph type="ctrTitle"/>
          </p:nvPr>
        </p:nvSpPr>
        <p:spPr>
          <a:xfrm>
            <a:off x="150300" y="1800555"/>
            <a:ext cx="7772400" cy="1470025"/>
          </a:xfrm>
        </p:spPr>
        <p:txBody>
          <a:bodyPr/>
          <a:lstStyle/>
          <a:p>
            <a:pPr algn="l"/>
            <a:r>
              <a:rPr lang="fr-FR">
                <a:solidFill>
                  <a:srgbClr val="20A69E"/>
                </a:solidFill>
                <a:cs typeface="Martel Sans Black"/>
              </a:rPr>
              <a:t>Assemblée générale</a:t>
            </a:r>
            <a:br>
              <a:rPr lang="fr-FR">
                <a:solidFill>
                  <a:srgbClr val="20A69E"/>
                </a:solidFill>
                <a:cs typeface="Martel Sans Black"/>
              </a:rPr>
            </a:br>
            <a:r>
              <a:rPr lang="fr-FR" sz="2400">
                <a:solidFill>
                  <a:srgbClr val="FF0000"/>
                </a:solidFill>
                <a:cs typeface="Martel Sans Black"/>
              </a:rPr>
              <a:t>« date de votre AG »</a:t>
            </a:r>
            <a:endParaRPr lang="fr-FR">
              <a:solidFill>
                <a:srgbClr val="FF0000"/>
              </a:solidFill>
              <a:cs typeface="Martel Sans Black"/>
            </a:endParaRPr>
          </a:p>
        </p:txBody>
      </p:sp>
    </p:spTree>
    <p:extLst>
      <p:ext uri="{BB962C8B-B14F-4D97-AF65-F5344CB8AC3E}">
        <p14:creationId xmlns:p14="http://schemas.microsoft.com/office/powerpoint/2010/main" val="84117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Le service Information et Conseil aux Familles</a:t>
            </a:r>
          </a:p>
        </p:txBody>
      </p:sp>
      <p:sp>
        <p:nvSpPr>
          <p:cNvPr id="16" name="Sous-titre 2"/>
          <p:cNvSpPr>
            <a:spLocks noGrp="1"/>
          </p:cNvSpPr>
          <p:nvPr>
            <p:ph idx="1"/>
          </p:nvPr>
        </p:nvSpPr>
        <p:spPr/>
        <p:txBody>
          <a:bodyPr>
            <a:normAutofit/>
          </a:bodyPr>
          <a:lstStyle/>
          <a:p>
            <a:pPr marL="0" indent="0" algn="l">
              <a:buNone/>
            </a:pPr>
            <a:r>
              <a:rPr lang="fr-FR" sz="2800" b="1">
                <a:solidFill>
                  <a:srgbClr val="C40B74"/>
                </a:solidFill>
                <a:cs typeface="Helvetica 45 Light"/>
              </a:rPr>
              <a:t>Trois domaines d’intervention :</a:t>
            </a:r>
          </a:p>
          <a:p>
            <a:pPr marL="0" indent="0" algn="l">
              <a:buNone/>
            </a:pPr>
            <a:endParaRPr lang="fr-FR" sz="2000">
              <a:solidFill>
                <a:schemeClr val="tx1"/>
              </a:solidFill>
              <a:cs typeface="Helvetica 45 Light"/>
            </a:endParaRPr>
          </a:p>
          <a:p>
            <a:pPr marL="342900" indent="-342900" algn="l">
              <a:buFontTx/>
              <a:buChar char="-"/>
            </a:pPr>
            <a:r>
              <a:rPr lang="fr-FR" sz="2800">
                <a:solidFill>
                  <a:schemeClr val="tx1"/>
                </a:solidFill>
                <a:cs typeface="Helvetica 45 Light"/>
              </a:rPr>
              <a:t>Orientation et rapprochement entre école et monde professionnel ;</a:t>
            </a:r>
          </a:p>
          <a:p>
            <a:pPr marL="342900" indent="-342900" algn="l">
              <a:buFontTx/>
              <a:buChar char="-"/>
            </a:pPr>
            <a:endParaRPr lang="fr-FR" sz="2800">
              <a:solidFill>
                <a:schemeClr val="tx1"/>
              </a:solidFill>
              <a:cs typeface="Helvetica 45 Light"/>
            </a:endParaRPr>
          </a:p>
          <a:p>
            <a:pPr marL="342900" indent="-342900" algn="l">
              <a:buFontTx/>
              <a:buChar char="-"/>
            </a:pPr>
            <a:r>
              <a:rPr lang="fr-FR" sz="2800">
                <a:solidFill>
                  <a:schemeClr val="tx1"/>
                </a:solidFill>
                <a:cs typeface="Helvetica 45 Light"/>
              </a:rPr>
              <a:t>École inclusive ;</a:t>
            </a:r>
          </a:p>
          <a:p>
            <a:pPr marL="342900" indent="-342900" algn="l">
              <a:buFontTx/>
              <a:buChar char="-"/>
            </a:pPr>
            <a:endParaRPr lang="fr-FR" sz="2800">
              <a:solidFill>
                <a:schemeClr val="tx1"/>
              </a:solidFill>
              <a:cs typeface="Helvetica 45 Light"/>
            </a:endParaRPr>
          </a:p>
          <a:p>
            <a:pPr marL="342900" indent="-342900" algn="l">
              <a:buFontTx/>
              <a:buChar char="-"/>
            </a:pPr>
            <a:r>
              <a:rPr lang="fr-FR" sz="2800">
                <a:solidFill>
                  <a:schemeClr val="tx1"/>
                </a:solidFill>
                <a:cs typeface="Helvetica 45 Light"/>
              </a:rPr>
              <a:t>Réflexions éducatives.</a:t>
            </a:r>
          </a:p>
          <a:p>
            <a:pPr algn="l"/>
            <a:endParaRPr lang="fr-FR" sz="2000">
              <a:solidFill>
                <a:schemeClr val="tx1"/>
              </a:solidFill>
              <a:latin typeface="Helvetica 45 Light"/>
              <a:cs typeface="Helvetica 45 Light"/>
            </a:endParaRPr>
          </a:p>
          <a:p>
            <a:pPr algn="l"/>
            <a:endParaRPr lang="fr-FR" sz="2000">
              <a:solidFill>
                <a:schemeClr val="tx1"/>
              </a:solidFill>
              <a:latin typeface="Helvetica 45 Light"/>
              <a:cs typeface="Helvetica 45 Light"/>
            </a:endParaRP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9</a:t>
            </a:fld>
            <a:endParaRPr lang="fr-FR" sz="900"/>
          </a:p>
        </p:txBody>
      </p:sp>
    </p:spTree>
    <p:extLst>
      <p:ext uri="{BB962C8B-B14F-4D97-AF65-F5344CB8AC3E}">
        <p14:creationId xmlns:p14="http://schemas.microsoft.com/office/powerpoint/2010/main" val="332021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74264"/>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La plateforme téléphonique Apel service</a:t>
            </a:r>
          </a:p>
        </p:txBody>
      </p:sp>
      <p:sp>
        <p:nvSpPr>
          <p:cNvPr id="16" name="Sous-titre 2"/>
          <p:cNvSpPr>
            <a:spLocks noGrp="1"/>
          </p:cNvSpPr>
          <p:nvPr>
            <p:ph idx="1"/>
          </p:nvPr>
        </p:nvSpPr>
        <p:spPr/>
        <p:txBody>
          <a:bodyPr>
            <a:normAutofit fontScale="92500" lnSpcReduction="20000"/>
          </a:bodyPr>
          <a:lstStyle/>
          <a:p>
            <a:pPr marL="342900" indent="-342900" algn="l">
              <a:buFont typeface="Arial" panose="020B0604020202020204" pitchFamily="34" charset="0"/>
              <a:buChar char="•"/>
            </a:pPr>
            <a:r>
              <a:rPr lang="fr-FR" sz="2400">
                <a:solidFill>
                  <a:schemeClr val="tx1"/>
                </a:solidFill>
                <a:cs typeface="Helvetica 45 Light"/>
              </a:rPr>
              <a:t>Une </a:t>
            </a:r>
            <a:r>
              <a:rPr lang="fr-FR" sz="2400" b="1">
                <a:solidFill>
                  <a:schemeClr val="tx1"/>
                </a:solidFill>
                <a:cs typeface="Helvetica 45 Light"/>
              </a:rPr>
              <a:t>équipe de professionnels </a:t>
            </a:r>
            <a:r>
              <a:rPr lang="fr-FR" sz="2400">
                <a:solidFill>
                  <a:schemeClr val="tx1"/>
                </a:solidFill>
                <a:cs typeface="Helvetica 45 Light"/>
              </a:rPr>
              <a:t>à votre écoute, pour répondre à </a:t>
            </a:r>
            <a:r>
              <a:rPr lang="fr-FR" sz="2400" b="1">
                <a:solidFill>
                  <a:schemeClr val="tx1"/>
                </a:solidFill>
                <a:cs typeface="Helvetica 45 Light"/>
              </a:rPr>
              <a:t>tous types de questions éducatives</a:t>
            </a:r>
          </a:p>
          <a:p>
            <a:pPr algn="l"/>
            <a:endParaRPr lang="fr-FR" sz="2400" b="1">
              <a:solidFill>
                <a:schemeClr val="tx1"/>
              </a:solidFill>
              <a:cs typeface="Helvetica 45 Light"/>
            </a:endParaRPr>
          </a:p>
          <a:p>
            <a:pPr algn="l"/>
            <a:endParaRPr lang="fr-FR" sz="2400">
              <a:solidFill>
                <a:schemeClr val="tx1"/>
              </a:solidFill>
              <a:cs typeface="Helvetica 45 Light"/>
            </a:endParaRPr>
          </a:p>
          <a:p>
            <a:pPr algn="l"/>
            <a:endParaRPr lang="fr-FR" sz="2400">
              <a:solidFill>
                <a:schemeClr val="tx1"/>
              </a:solidFill>
              <a:cs typeface="Helvetica 45 Light"/>
            </a:endParaRPr>
          </a:p>
          <a:p>
            <a:pPr algn="l"/>
            <a:endParaRPr lang="fr-FR" sz="2400">
              <a:solidFill>
                <a:schemeClr val="tx1"/>
              </a:solidFill>
              <a:cs typeface="Helvetica 45 Light"/>
            </a:endParaRPr>
          </a:p>
          <a:p>
            <a:pPr algn="l"/>
            <a:endParaRPr lang="fr-FR" sz="2400">
              <a:solidFill>
                <a:schemeClr val="tx1"/>
              </a:solidFill>
              <a:cs typeface="Helvetica 45 Light"/>
            </a:endParaRPr>
          </a:p>
          <a:p>
            <a:pPr algn="l"/>
            <a:endParaRPr lang="fr-FR" sz="2400">
              <a:solidFill>
                <a:schemeClr val="tx1"/>
              </a:solidFill>
              <a:cs typeface="Helvetica 45 Light"/>
            </a:endParaRPr>
          </a:p>
          <a:p>
            <a:pPr algn="l"/>
            <a:endParaRPr lang="fr-FR" sz="2400">
              <a:solidFill>
                <a:schemeClr val="tx1"/>
              </a:solidFill>
              <a:cs typeface="Helvetica 45 Light"/>
            </a:endParaRPr>
          </a:p>
          <a:p>
            <a:pPr algn="l"/>
            <a:endParaRPr lang="fr-FR" sz="2400">
              <a:solidFill>
                <a:schemeClr val="tx1"/>
              </a:solidFill>
              <a:cs typeface="Helvetica 45 Light"/>
            </a:endParaRPr>
          </a:p>
          <a:p>
            <a:pPr marL="342900" indent="-342900" algn="l">
              <a:buFont typeface="Arial" panose="020B0604020202020204" pitchFamily="34" charset="0"/>
              <a:buChar char="•"/>
            </a:pPr>
            <a:r>
              <a:rPr lang="fr-FR" sz="2400">
                <a:solidFill>
                  <a:schemeClr val="tx1"/>
                </a:solidFill>
                <a:cs typeface="Helvetica 45 Light"/>
              </a:rPr>
              <a:t>Appel </a:t>
            </a:r>
            <a:r>
              <a:rPr lang="fr-FR" sz="2400" b="1">
                <a:solidFill>
                  <a:schemeClr val="tx1"/>
                </a:solidFill>
                <a:cs typeface="Helvetica 45 Light"/>
              </a:rPr>
              <a:t>non surtaxé</a:t>
            </a:r>
          </a:p>
          <a:p>
            <a:pPr algn="l"/>
            <a:endParaRPr lang="fr-FR" sz="2400">
              <a:solidFill>
                <a:schemeClr val="tx1"/>
              </a:solidFill>
              <a:cs typeface="Helvetica 45 Light"/>
            </a:endParaRPr>
          </a:p>
          <a:p>
            <a:pPr marL="342900" indent="-342900" algn="l">
              <a:buFont typeface="Arial" panose="020B0604020202020204" pitchFamily="34" charset="0"/>
              <a:buChar char="•"/>
            </a:pPr>
            <a:r>
              <a:rPr lang="fr-FR" sz="2400" b="1">
                <a:solidFill>
                  <a:schemeClr val="tx1"/>
                </a:solidFill>
                <a:cs typeface="Helvetica 45 Light"/>
              </a:rPr>
              <a:t>Anonymat</a:t>
            </a:r>
            <a:r>
              <a:rPr lang="fr-FR" sz="2400">
                <a:solidFill>
                  <a:schemeClr val="tx1"/>
                </a:solidFill>
                <a:cs typeface="Helvetica 45 Light"/>
              </a:rPr>
              <a:t> et </a:t>
            </a:r>
            <a:r>
              <a:rPr lang="fr-FR" sz="2400" b="1">
                <a:solidFill>
                  <a:schemeClr val="tx1"/>
                </a:solidFill>
                <a:cs typeface="Helvetica 45 Light"/>
              </a:rPr>
              <a:t>confidentialité</a:t>
            </a:r>
          </a:p>
        </p:txBody>
      </p:sp>
      <p:sp>
        <p:nvSpPr>
          <p:cNvPr id="20" name="Espace réservé du numéro de diapositive 7"/>
          <p:cNvSpPr>
            <a:spLocks noGrp="1"/>
          </p:cNvSpPr>
          <p:nvPr>
            <p:ph type="sldNum" sz="quarter" idx="12"/>
          </p:nvPr>
        </p:nvSpPr>
        <p:spPr>
          <a:xfrm>
            <a:off x="7412020" y="6149029"/>
            <a:ext cx="2133600" cy="365125"/>
          </a:xfrm>
        </p:spPr>
        <p:txBody>
          <a:bodyPr/>
          <a:lstStyle/>
          <a:p>
            <a:pPr algn="ctr"/>
            <a:fld id="{96538381-93E3-BB47-9751-DACDB8DC3AD3}" type="slidenum">
              <a:rPr lang="fr-FR" sz="900" smtClean="0"/>
              <a:pPr algn="ctr"/>
              <a:t>10</a:t>
            </a:fld>
            <a:endParaRPr lang="fr-FR" sz="900"/>
          </a:p>
        </p:txBody>
      </p:sp>
      <p:pic>
        <p:nvPicPr>
          <p:cNvPr id="3" name="Image 2">
            <a:extLst>
              <a:ext uri="{FF2B5EF4-FFF2-40B4-BE49-F238E27FC236}">
                <a16:creationId xmlns:a16="http://schemas.microsoft.com/office/drawing/2014/main" id="{6B756A06-4B16-E94D-BA51-04E1C9FCF666}"/>
              </a:ext>
            </a:extLst>
          </p:cNvPr>
          <p:cNvPicPr>
            <a:picLocks noChangeAspect="1"/>
          </p:cNvPicPr>
          <p:nvPr/>
        </p:nvPicPr>
        <p:blipFill>
          <a:blip r:embed="rId3"/>
          <a:stretch>
            <a:fillRect/>
          </a:stretch>
        </p:blipFill>
        <p:spPr>
          <a:xfrm>
            <a:off x="2699779" y="2402444"/>
            <a:ext cx="3733800" cy="2362200"/>
          </a:xfrm>
          <a:prstGeom prst="rect">
            <a:avLst/>
          </a:prstGeom>
        </p:spPr>
      </p:pic>
    </p:spTree>
    <p:extLst>
      <p:ext uri="{BB962C8B-B14F-4D97-AF65-F5344CB8AC3E}">
        <p14:creationId xmlns:p14="http://schemas.microsoft.com/office/powerpoint/2010/main" val="19752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Le site web </a:t>
            </a:r>
            <a:r>
              <a:rPr lang="fr-FR" sz="2500" dirty="0">
                <a:solidFill>
                  <a:schemeClr val="bg1"/>
                </a:solidFill>
                <a:cs typeface="Martel Sans Black"/>
                <a:hlinkClick r:id="rId3"/>
              </a:rPr>
              <a:t>www.apel.fr</a:t>
            </a:r>
            <a:r>
              <a:rPr lang="fr-FR" sz="2500" dirty="0">
                <a:solidFill>
                  <a:schemeClr val="bg1"/>
                </a:solidFill>
                <a:cs typeface="Martel Sans Black"/>
              </a:rPr>
              <a:t> </a:t>
            </a: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11</a:t>
            </a:fld>
            <a:endParaRPr lang="fr-FR" sz="900"/>
          </a:p>
        </p:txBody>
      </p:sp>
      <p:pic>
        <p:nvPicPr>
          <p:cNvPr id="5" name="Image 4">
            <a:extLst>
              <a:ext uri="{FF2B5EF4-FFF2-40B4-BE49-F238E27FC236}">
                <a16:creationId xmlns:a16="http://schemas.microsoft.com/office/drawing/2014/main" id="{3898DDB7-3F3F-DD47-A48A-535D74FE4CC4}"/>
              </a:ext>
            </a:extLst>
          </p:cNvPr>
          <p:cNvPicPr>
            <a:picLocks noChangeAspect="1"/>
          </p:cNvPicPr>
          <p:nvPr/>
        </p:nvPicPr>
        <p:blipFill>
          <a:blip r:embed="rId4"/>
          <a:stretch>
            <a:fillRect/>
          </a:stretch>
        </p:blipFill>
        <p:spPr>
          <a:xfrm>
            <a:off x="2120969" y="1001186"/>
            <a:ext cx="4935274" cy="5508171"/>
          </a:xfrm>
          <a:prstGeom prst="rect">
            <a:avLst/>
          </a:prstGeom>
        </p:spPr>
      </p:pic>
    </p:spTree>
    <p:extLst>
      <p:ext uri="{BB962C8B-B14F-4D97-AF65-F5344CB8AC3E}">
        <p14:creationId xmlns:p14="http://schemas.microsoft.com/office/powerpoint/2010/main" val="40664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Les Rencontres Parents-École®</a:t>
            </a: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12</a:t>
            </a:fld>
            <a:endParaRPr lang="fr-FR" sz="900"/>
          </a:p>
        </p:txBody>
      </p:sp>
      <p:pic>
        <p:nvPicPr>
          <p:cNvPr id="3" name="Image 2">
            <a:extLst>
              <a:ext uri="{FF2B5EF4-FFF2-40B4-BE49-F238E27FC236}">
                <a16:creationId xmlns:a16="http://schemas.microsoft.com/office/drawing/2014/main" id="{4761AB62-1A26-CB4B-9519-7AE18A679780}"/>
              </a:ext>
            </a:extLst>
          </p:cNvPr>
          <p:cNvPicPr>
            <a:picLocks noChangeAspect="1"/>
          </p:cNvPicPr>
          <p:nvPr/>
        </p:nvPicPr>
        <p:blipFill>
          <a:blip r:embed="rId3"/>
          <a:stretch>
            <a:fillRect/>
          </a:stretch>
        </p:blipFill>
        <p:spPr>
          <a:xfrm>
            <a:off x="925827" y="1138597"/>
            <a:ext cx="2637698" cy="5281830"/>
          </a:xfrm>
          <a:prstGeom prst="rect">
            <a:avLst/>
          </a:prstGeom>
        </p:spPr>
      </p:pic>
      <p:sp>
        <p:nvSpPr>
          <p:cNvPr id="2" name="ZoneTexte 1">
            <a:extLst>
              <a:ext uri="{FF2B5EF4-FFF2-40B4-BE49-F238E27FC236}">
                <a16:creationId xmlns:a16="http://schemas.microsoft.com/office/drawing/2014/main" id="{B10555B1-3BAB-402D-9C68-D9A673296B7D}"/>
              </a:ext>
            </a:extLst>
          </p:cNvPr>
          <p:cNvSpPr txBox="1"/>
          <p:nvPr/>
        </p:nvSpPr>
        <p:spPr>
          <a:xfrm>
            <a:off x="4138246" y="2168769"/>
            <a:ext cx="4489574" cy="3046988"/>
          </a:xfrm>
          <a:prstGeom prst="rect">
            <a:avLst/>
          </a:prstGeom>
          <a:noFill/>
        </p:spPr>
        <p:txBody>
          <a:bodyPr wrap="square" rtlCol="0">
            <a:spAutoFit/>
          </a:bodyPr>
          <a:lstStyle/>
          <a:p>
            <a:r>
              <a:rPr lang="fr-FR" sz="2400" b="1" dirty="0">
                <a:latin typeface="+mj-lt"/>
              </a:rPr>
              <a:t>Toutes les infos et les thèmes sont sur le site de l’Apel du Rhône à la page : </a:t>
            </a:r>
            <a:r>
              <a:rPr lang="fr-FR" sz="2400" dirty="0">
                <a:latin typeface="+mj-lt"/>
                <a:hlinkClick r:id="rId4"/>
              </a:rPr>
              <a:t>https://www.apeldurhone.fr/laccompagnement-des-apel-detablissement/les-actions-dans-letablissement/rencontres-parents-ecole/</a:t>
            </a:r>
            <a:endParaRPr lang="fr-FR" sz="2400" dirty="0">
              <a:latin typeface="+mj-lt"/>
            </a:endParaRPr>
          </a:p>
        </p:txBody>
      </p:sp>
    </p:spTree>
    <p:extLst>
      <p:ext uri="{BB962C8B-B14F-4D97-AF65-F5344CB8AC3E}">
        <p14:creationId xmlns:p14="http://schemas.microsoft.com/office/powerpoint/2010/main" val="32581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Autofit/>
          </a:bodyPr>
          <a:lstStyle/>
          <a:p>
            <a:pPr algn="l"/>
            <a:r>
              <a:rPr lang="fr-FR" sz="2500" dirty="0">
                <a:solidFill>
                  <a:schemeClr val="bg1"/>
                </a:solidFill>
                <a:cs typeface="Martel Sans Black"/>
              </a:rPr>
              <a:t>Le réseau d’animation pastorale</a:t>
            </a: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13</a:t>
            </a:fld>
            <a:endParaRPr lang="fr-FR" sz="900"/>
          </a:p>
        </p:txBody>
      </p:sp>
      <p:pic>
        <p:nvPicPr>
          <p:cNvPr id="3" name="Image 2">
            <a:extLst>
              <a:ext uri="{FF2B5EF4-FFF2-40B4-BE49-F238E27FC236}">
                <a16:creationId xmlns:a16="http://schemas.microsoft.com/office/drawing/2014/main" id="{C9DC8BB7-8D69-1C48-BD40-986B2FD35429}"/>
              </a:ext>
            </a:extLst>
          </p:cNvPr>
          <p:cNvPicPr>
            <a:picLocks noChangeAspect="1"/>
          </p:cNvPicPr>
          <p:nvPr/>
        </p:nvPicPr>
        <p:blipFill>
          <a:blip r:embed="rId3"/>
          <a:stretch>
            <a:fillRect/>
          </a:stretch>
        </p:blipFill>
        <p:spPr>
          <a:xfrm>
            <a:off x="2714853" y="1148887"/>
            <a:ext cx="3752854" cy="5329232"/>
          </a:xfrm>
          <a:prstGeom prst="rect">
            <a:avLst/>
          </a:prstGeom>
        </p:spPr>
      </p:pic>
    </p:spTree>
    <p:extLst>
      <p:ext uri="{BB962C8B-B14F-4D97-AF65-F5344CB8AC3E}">
        <p14:creationId xmlns:p14="http://schemas.microsoft.com/office/powerpoint/2010/main" val="11697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14</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6164" y="2017486"/>
            <a:ext cx="916410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39" y="2017486"/>
            <a:ext cx="9116122" cy="2845498"/>
          </a:xfrm>
        </p:spPr>
        <p:txBody>
          <a:bodyPr anchor="ctr">
            <a:normAutofit/>
          </a:bodyPr>
          <a:lstStyle/>
          <a:p>
            <a:r>
              <a:rPr lang="fr-FR" sz="4800" b="1">
                <a:solidFill>
                  <a:srgbClr val="C40B74"/>
                </a:solidFill>
                <a:cs typeface="Martel Sans Black"/>
              </a:rPr>
              <a:t>Les services offerts aux parents</a:t>
            </a:r>
            <a:br>
              <a:rPr lang="fr-FR" sz="4800" b="1">
                <a:solidFill>
                  <a:srgbClr val="C40B74"/>
                </a:solidFill>
                <a:cs typeface="Martel Sans Black"/>
              </a:rPr>
            </a:br>
            <a:r>
              <a:rPr lang="fr-FR" sz="4800" b="1">
                <a:solidFill>
                  <a:srgbClr val="C40B74"/>
                </a:solidFill>
                <a:cs typeface="Martel Sans Black"/>
              </a:rPr>
              <a:t>par l’Apel du Rhône</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14</a:t>
            </a:fld>
            <a:endParaRPr lang="fr-FR" sz="900"/>
          </a:p>
        </p:txBody>
      </p:sp>
    </p:spTree>
    <p:extLst>
      <p:ext uri="{BB962C8B-B14F-4D97-AF65-F5344CB8AC3E}">
        <p14:creationId xmlns:p14="http://schemas.microsoft.com/office/powerpoint/2010/main" val="163600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690B8-632D-4EF9-B6E5-2718E52E07E2}"/>
              </a:ext>
            </a:extLst>
          </p:cNvPr>
          <p:cNvSpPr>
            <a:spLocks noGrp="1"/>
          </p:cNvSpPr>
          <p:nvPr>
            <p:ph type="title"/>
          </p:nvPr>
        </p:nvSpPr>
        <p:spPr>
          <a:xfrm>
            <a:off x="454668" y="418262"/>
            <a:ext cx="8229600" cy="743279"/>
          </a:xfrm>
        </p:spPr>
        <p:txBody>
          <a:bodyPr>
            <a:normAutofit/>
          </a:bodyPr>
          <a:lstStyle/>
          <a:p>
            <a:r>
              <a:rPr lang="fr-FR" sz="2500" dirty="0"/>
              <a:t>Le site web de l’Apel du Rhône</a:t>
            </a:r>
          </a:p>
        </p:txBody>
      </p:sp>
      <p:pic>
        <p:nvPicPr>
          <p:cNvPr id="6" name="Espace réservé du contenu 5" descr="Une image contenant texte&#10;&#10;Description générée automatiquement">
            <a:extLst>
              <a:ext uri="{FF2B5EF4-FFF2-40B4-BE49-F238E27FC236}">
                <a16:creationId xmlns:a16="http://schemas.microsoft.com/office/drawing/2014/main" id="{F1573690-D4D0-4CFD-A278-97400F7C95D9}"/>
              </a:ext>
            </a:extLst>
          </p:cNvPr>
          <p:cNvPicPr>
            <a:picLocks noGrp="1" noChangeAspect="1"/>
          </p:cNvPicPr>
          <p:nvPr>
            <p:ph idx="1"/>
          </p:nvPr>
        </p:nvPicPr>
        <p:blipFill>
          <a:blip r:embed="rId2"/>
          <a:stretch>
            <a:fillRect/>
          </a:stretch>
        </p:blipFill>
        <p:spPr>
          <a:xfrm>
            <a:off x="565140" y="1511853"/>
            <a:ext cx="5205865" cy="3800281"/>
          </a:xfrm>
          <a:noFill/>
        </p:spPr>
      </p:pic>
      <p:sp>
        <p:nvSpPr>
          <p:cNvPr id="9" name="Sous-titre 2">
            <a:extLst>
              <a:ext uri="{FF2B5EF4-FFF2-40B4-BE49-F238E27FC236}">
                <a16:creationId xmlns:a16="http://schemas.microsoft.com/office/drawing/2014/main" id="{F9B1E071-E55B-44A6-8733-DCF0E0CD8D87}"/>
              </a:ext>
            </a:extLst>
          </p:cNvPr>
          <p:cNvSpPr txBox="1">
            <a:spLocks/>
          </p:cNvSpPr>
          <p:nvPr/>
        </p:nvSpPr>
        <p:spPr>
          <a:xfrm>
            <a:off x="1734124" y="5592947"/>
            <a:ext cx="2867895" cy="5911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artel Sans Black"/>
                <a:ea typeface="+mn-ea"/>
                <a:cs typeface="Aharoni" panose="02010803020104030203" pitchFamily="2" charset="-79"/>
              </a:defRPr>
            </a:lvl1pPr>
            <a:lvl2pPr marL="742950" indent="-285750" algn="l" defTabSz="457200" rtl="0" eaLnBrk="1" latinLnBrk="0" hangingPunct="1">
              <a:spcBef>
                <a:spcPct val="20000"/>
              </a:spcBef>
              <a:buFont typeface="Arial"/>
              <a:buChar char="–"/>
              <a:defRPr sz="2800" kern="1200">
                <a:solidFill>
                  <a:schemeClr val="tx1"/>
                </a:solidFill>
                <a:latin typeface="Martel Sans Blac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artel Sans Blac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a:latin typeface="+mj-lt"/>
                <a:cs typeface="Helvetica 45 Light"/>
                <a:hlinkClick r:id="rId3"/>
              </a:rPr>
              <a:t>www.apeldurhone.fr</a:t>
            </a:r>
            <a:endParaRPr lang="fr-FR" sz="2400">
              <a:latin typeface="+mj-lt"/>
              <a:cs typeface="Helvetica 45 Light"/>
            </a:endParaRPr>
          </a:p>
        </p:txBody>
      </p:sp>
      <p:sp>
        <p:nvSpPr>
          <p:cNvPr id="10" name="Sous-titre 2">
            <a:extLst>
              <a:ext uri="{FF2B5EF4-FFF2-40B4-BE49-F238E27FC236}">
                <a16:creationId xmlns:a16="http://schemas.microsoft.com/office/drawing/2014/main" id="{278980DC-D463-4CA4-90CB-0C600E6979DD}"/>
              </a:ext>
            </a:extLst>
          </p:cNvPr>
          <p:cNvSpPr txBox="1">
            <a:spLocks/>
          </p:cNvSpPr>
          <p:nvPr/>
        </p:nvSpPr>
        <p:spPr>
          <a:xfrm>
            <a:off x="5874329" y="1378526"/>
            <a:ext cx="3020289" cy="504712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artel Sans Black"/>
                <a:ea typeface="+mn-ea"/>
                <a:cs typeface="Aharoni" panose="02010803020104030203" pitchFamily="2" charset="-79"/>
              </a:defRPr>
            </a:lvl1pPr>
            <a:lvl2pPr marL="742950" indent="-285750" algn="l" defTabSz="457200" rtl="0" eaLnBrk="1" latinLnBrk="0" hangingPunct="1">
              <a:spcBef>
                <a:spcPct val="20000"/>
              </a:spcBef>
              <a:buFont typeface="Arial"/>
              <a:buChar char="–"/>
              <a:defRPr sz="2800" kern="1200">
                <a:solidFill>
                  <a:schemeClr val="tx1"/>
                </a:solidFill>
                <a:latin typeface="Martel Sans Blac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artel Sans Blac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indent="-268288">
              <a:buFont typeface="Arial" panose="020B0604020202020204" pitchFamily="34" charset="0"/>
              <a:buChar char="•"/>
            </a:pPr>
            <a:r>
              <a:rPr lang="fr-FR" sz="2400">
                <a:latin typeface="+mj-lt"/>
                <a:cs typeface="Helvetica 45 Light"/>
              </a:rPr>
              <a:t>De nombreuses </a:t>
            </a:r>
            <a:r>
              <a:rPr lang="fr-FR" sz="2400" b="1">
                <a:solidFill>
                  <a:srgbClr val="C40B74"/>
                </a:solidFill>
                <a:latin typeface="+mj-lt"/>
                <a:cs typeface="Helvetica 45 Light"/>
              </a:rPr>
              <a:t>pages d’informations</a:t>
            </a:r>
            <a:r>
              <a:rPr lang="fr-FR" sz="2400">
                <a:latin typeface="+mj-lt"/>
                <a:cs typeface="Helvetica 45 Light"/>
              </a:rPr>
              <a:t> pour les Apel et les familles</a:t>
            </a:r>
            <a:endParaRPr lang="fr-FR" sz="2400" b="1">
              <a:latin typeface="+mj-lt"/>
              <a:cs typeface="Helvetica 45 Light"/>
            </a:endParaRPr>
          </a:p>
          <a:p>
            <a:pPr marL="268288" indent="-268288"/>
            <a:endParaRPr lang="fr-FR" sz="1900" b="1">
              <a:latin typeface="+mj-lt"/>
              <a:cs typeface="Helvetica 45 Light"/>
            </a:endParaRPr>
          </a:p>
          <a:p>
            <a:pPr marL="268288" indent="-268288"/>
            <a:r>
              <a:rPr lang="fr-FR" sz="2400">
                <a:latin typeface="+mj-lt"/>
                <a:cs typeface="Helvetica 45 Light"/>
              </a:rPr>
              <a:t>Des </a:t>
            </a:r>
            <a:r>
              <a:rPr lang="fr-FR" sz="2400" b="1">
                <a:solidFill>
                  <a:srgbClr val="C40B74"/>
                </a:solidFill>
                <a:latin typeface="+mj-lt"/>
                <a:cs typeface="Helvetica 45 Light"/>
              </a:rPr>
              <a:t>articles d’actualité</a:t>
            </a:r>
            <a:r>
              <a:rPr lang="fr-FR" sz="2400">
                <a:latin typeface="+mj-lt"/>
                <a:cs typeface="Helvetica 45 Light"/>
              </a:rPr>
              <a:t> publiés régulièrement</a:t>
            </a:r>
          </a:p>
          <a:p>
            <a:pPr marL="268288" indent="-268288"/>
            <a:endParaRPr lang="fr-FR" sz="1900">
              <a:latin typeface="+mj-lt"/>
              <a:cs typeface="Helvetica 45 Light"/>
            </a:endParaRPr>
          </a:p>
          <a:p>
            <a:pPr marL="268288" indent="-268288"/>
            <a:r>
              <a:rPr lang="fr-FR" sz="2400">
                <a:latin typeface="+mj-lt"/>
                <a:cs typeface="Helvetica 45 Light"/>
              </a:rPr>
              <a:t>Un </a:t>
            </a:r>
            <a:r>
              <a:rPr lang="fr-FR" sz="2400" b="1">
                <a:solidFill>
                  <a:srgbClr val="C40B74"/>
                </a:solidFill>
                <a:latin typeface="+mj-lt"/>
                <a:cs typeface="Helvetica 45 Light"/>
              </a:rPr>
              <a:t>suivi des événements</a:t>
            </a:r>
            <a:r>
              <a:rPr lang="fr-FR" sz="2400">
                <a:latin typeface="+mj-lt"/>
                <a:cs typeface="Helvetica 45 Light"/>
              </a:rPr>
              <a:t> organisés par l’Apel du Rhône</a:t>
            </a:r>
          </a:p>
          <a:p>
            <a:pPr marL="268288" indent="-268288"/>
            <a:endParaRPr lang="fr-FR" sz="1900">
              <a:latin typeface="+mj-lt"/>
              <a:cs typeface="Helvetica 45 Light"/>
            </a:endParaRPr>
          </a:p>
          <a:p>
            <a:pPr marL="268288" indent="-268288"/>
            <a:r>
              <a:rPr lang="fr-FR" sz="2400">
                <a:latin typeface="+mj-lt"/>
                <a:cs typeface="Helvetica 45 Light"/>
              </a:rPr>
              <a:t>Un </a:t>
            </a:r>
            <a:r>
              <a:rPr lang="fr-FR" sz="2400" b="1">
                <a:solidFill>
                  <a:srgbClr val="C40B74"/>
                </a:solidFill>
                <a:latin typeface="+mj-lt"/>
                <a:cs typeface="Helvetica 45 Light"/>
              </a:rPr>
              <a:t>espace membre sécurisé</a:t>
            </a:r>
            <a:r>
              <a:rPr lang="fr-FR" sz="2400">
                <a:latin typeface="+mj-lt"/>
                <a:cs typeface="Helvetica 45 Light"/>
              </a:rPr>
              <a:t> dans lequel stocker vos fichiers à transmettre à l’Apel du Rhône</a:t>
            </a:r>
          </a:p>
        </p:txBody>
      </p:sp>
      <p:sp>
        <p:nvSpPr>
          <p:cNvPr id="12" name="Ellipse 11">
            <a:extLst>
              <a:ext uri="{FF2B5EF4-FFF2-40B4-BE49-F238E27FC236}">
                <a16:creationId xmlns:a16="http://schemas.microsoft.com/office/drawing/2014/main" id="{D5C14D64-3773-4FA6-B451-5695AD3948A7}"/>
              </a:ext>
            </a:extLst>
          </p:cNvPr>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numéro de diapositive 7">
            <a:extLst>
              <a:ext uri="{FF2B5EF4-FFF2-40B4-BE49-F238E27FC236}">
                <a16:creationId xmlns:a16="http://schemas.microsoft.com/office/drawing/2014/main" id="{A085BCF7-C8F7-46AB-85A0-2B558AB103B9}"/>
              </a:ext>
            </a:extLst>
          </p:cNvPr>
          <p:cNvSpPr txBox="1">
            <a:spLocks/>
          </p:cNvSpPr>
          <p:nvPr/>
        </p:nvSpPr>
        <p:spPr>
          <a:xfrm>
            <a:off x="8271138" y="6143410"/>
            <a:ext cx="415661"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15</a:t>
            </a:fld>
            <a:endParaRPr lang="fr-FR" sz="900"/>
          </a:p>
        </p:txBody>
      </p:sp>
    </p:spTree>
    <p:extLst>
      <p:ext uri="{BB962C8B-B14F-4D97-AF65-F5344CB8AC3E}">
        <p14:creationId xmlns:p14="http://schemas.microsoft.com/office/powerpoint/2010/main" val="47602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EBC75-D675-44AA-A8F3-4CF07872F009}"/>
              </a:ext>
            </a:extLst>
          </p:cNvPr>
          <p:cNvSpPr>
            <a:spLocks noGrp="1"/>
          </p:cNvSpPr>
          <p:nvPr>
            <p:ph type="title"/>
          </p:nvPr>
        </p:nvSpPr>
        <p:spPr>
          <a:xfrm>
            <a:off x="457200" y="417572"/>
            <a:ext cx="8229600" cy="533613"/>
          </a:xfrm>
        </p:spPr>
        <p:txBody>
          <a:bodyPr/>
          <a:lstStyle/>
          <a:p>
            <a:pPr algn="l"/>
            <a:r>
              <a:rPr lang="fr-FR" sz="2500" b="1" dirty="0">
                <a:solidFill>
                  <a:schemeClr val="bg1"/>
                </a:solidFill>
              </a:rPr>
              <a:t>Les newsletters de l’Apel du Rhône</a:t>
            </a:r>
          </a:p>
        </p:txBody>
      </p:sp>
      <p:sp>
        <p:nvSpPr>
          <p:cNvPr id="6" name="Espace réservé du contenu 2">
            <a:extLst>
              <a:ext uri="{FF2B5EF4-FFF2-40B4-BE49-F238E27FC236}">
                <a16:creationId xmlns:a16="http://schemas.microsoft.com/office/drawing/2014/main" id="{C6A6FA2F-DFD5-4DFD-B51F-611D3213FD59}"/>
              </a:ext>
            </a:extLst>
          </p:cNvPr>
          <p:cNvSpPr txBox="1">
            <a:spLocks/>
          </p:cNvSpPr>
          <p:nvPr/>
        </p:nvSpPr>
        <p:spPr>
          <a:xfrm>
            <a:off x="734291" y="1154972"/>
            <a:ext cx="3468254" cy="533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artel Sans Black"/>
                <a:ea typeface="+mn-ea"/>
                <a:cs typeface="Aharoni" panose="02010803020104030203" pitchFamily="2" charset="-79"/>
              </a:defRPr>
            </a:lvl1pPr>
            <a:lvl2pPr marL="742950" indent="-285750" algn="l" defTabSz="457200" rtl="0" eaLnBrk="1" latinLnBrk="0" hangingPunct="1">
              <a:spcBef>
                <a:spcPct val="20000"/>
              </a:spcBef>
              <a:buFont typeface="Arial"/>
              <a:buChar char="–"/>
              <a:defRPr sz="2800" kern="1200">
                <a:solidFill>
                  <a:schemeClr val="tx1"/>
                </a:solidFill>
                <a:latin typeface="Martel Sans Blac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artel Sans Blac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500">
                <a:solidFill>
                  <a:srgbClr val="C40B74"/>
                </a:solidFill>
                <a:latin typeface="+mj-lt"/>
              </a:rPr>
              <a:t>Newsletter pour les Apel</a:t>
            </a:r>
          </a:p>
        </p:txBody>
      </p:sp>
      <p:sp>
        <p:nvSpPr>
          <p:cNvPr id="7" name="Espace réservé du contenu 2">
            <a:extLst>
              <a:ext uri="{FF2B5EF4-FFF2-40B4-BE49-F238E27FC236}">
                <a16:creationId xmlns:a16="http://schemas.microsoft.com/office/drawing/2014/main" id="{F1388B09-2CAB-44D9-924A-0BFFCB1F9AC5}"/>
              </a:ext>
            </a:extLst>
          </p:cNvPr>
          <p:cNvSpPr txBox="1">
            <a:spLocks/>
          </p:cNvSpPr>
          <p:nvPr/>
        </p:nvSpPr>
        <p:spPr>
          <a:xfrm>
            <a:off x="4611254" y="1160092"/>
            <a:ext cx="3883892" cy="6478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artel Sans Black"/>
                <a:ea typeface="+mn-ea"/>
                <a:cs typeface="Aharoni" panose="02010803020104030203" pitchFamily="2" charset="-79"/>
              </a:defRPr>
            </a:lvl1pPr>
            <a:lvl2pPr marL="742950" indent="-285750" algn="l" defTabSz="457200" rtl="0" eaLnBrk="1" latinLnBrk="0" hangingPunct="1">
              <a:spcBef>
                <a:spcPct val="20000"/>
              </a:spcBef>
              <a:buFont typeface="Arial"/>
              <a:buChar char="–"/>
              <a:defRPr sz="2800" kern="1200">
                <a:solidFill>
                  <a:schemeClr val="tx1"/>
                </a:solidFill>
                <a:latin typeface="Martel Sans Blac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artel Sans Blac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artel Sans Blac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500">
                <a:solidFill>
                  <a:srgbClr val="C40B74"/>
                </a:solidFill>
                <a:latin typeface="+mj-lt"/>
              </a:rPr>
              <a:t>Newsletter pour les familles</a:t>
            </a:r>
          </a:p>
        </p:txBody>
      </p:sp>
      <p:pic>
        <p:nvPicPr>
          <p:cNvPr id="12" name="Image 11" descr="Une image contenant texte&#10;&#10;Description générée automatiquement">
            <a:extLst>
              <a:ext uri="{FF2B5EF4-FFF2-40B4-BE49-F238E27FC236}">
                <a16:creationId xmlns:a16="http://schemas.microsoft.com/office/drawing/2014/main" id="{26E90950-4ECA-41DC-827B-42E90B378B51}"/>
              </a:ext>
            </a:extLst>
          </p:cNvPr>
          <p:cNvPicPr>
            <a:picLocks noChangeAspect="1"/>
          </p:cNvPicPr>
          <p:nvPr/>
        </p:nvPicPr>
        <p:blipFill>
          <a:blip r:embed="rId2"/>
          <a:stretch>
            <a:fillRect/>
          </a:stretch>
        </p:blipFill>
        <p:spPr>
          <a:xfrm>
            <a:off x="946169" y="1705240"/>
            <a:ext cx="2946845" cy="4758048"/>
          </a:xfrm>
          <a:prstGeom prst="rect">
            <a:avLst/>
          </a:prstGeom>
        </p:spPr>
      </p:pic>
      <p:pic>
        <p:nvPicPr>
          <p:cNvPr id="14" name="Image 13">
            <a:extLst>
              <a:ext uri="{FF2B5EF4-FFF2-40B4-BE49-F238E27FC236}">
                <a16:creationId xmlns:a16="http://schemas.microsoft.com/office/drawing/2014/main" id="{7DEF92A3-3CBE-44A0-9A89-E8A2B4F7C77E}"/>
              </a:ext>
            </a:extLst>
          </p:cNvPr>
          <p:cNvPicPr>
            <a:picLocks noChangeAspect="1"/>
          </p:cNvPicPr>
          <p:nvPr/>
        </p:nvPicPr>
        <p:blipFill>
          <a:blip r:embed="rId3"/>
          <a:stretch>
            <a:fillRect/>
          </a:stretch>
        </p:blipFill>
        <p:spPr>
          <a:xfrm>
            <a:off x="5079777" y="1707329"/>
            <a:ext cx="2946846" cy="4790813"/>
          </a:xfrm>
          <a:prstGeom prst="rect">
            <a:avLst/>
          </a:prstGeom>
        </p:spPr>
      </p:pic>
      <p:sp>
        <p:nvSpPr>
          <p:cNvPr id="15" name="Ellipse 14">
            <a:extLst>
              <a:ext uri="{FF2B5EF4-FFF2-40B4-BE49-F238E27FC236}">
                <a16:creationId xmlns:a16="http://schemas.microsoft.com/office/drawing/2014/main" id="{FC4B13A7-8736-46AE-8541-A299450B67B9}"/>
              </a:ext>
            </a:extLst>
          </p:cNvPr>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a:extLst>
              <a:ext uri="{FF2B5EF4-FFF2-40B4-BE49-F238E27FC236}">
                <a16:creationId xmlns:a16="http://schemas.microsoft.com/office/drawing/2014/main" id="{0BA7A516-1BC3-48CE-A617-E86525F17D06}"/>
              </a:ext>
            </a:extLst>
          </p:cNvPr>
          <p:cNvSpPr txBox="1">
            <a:spLocks/>
          </p:cNvSpPr>
          <p:nvPr/>
        </p:nvSpPr>
        <p:spPr>
          <a:xfrm>
            <a:off x="8271138" y="6143410"/>
            <a:ext cx="415661"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16</a:t>
            </a:fld>
            <a:endParaRPr lang="fr-FR" sz="900"/>
          </a:p>
        </p:txBody>
      </p:sp>
    </p:spTree>
    <p:extLst>
      <p:ext uri="{BB962C8B-B14F-4D97-AF65-F5344CB8AC3E}">
        <p14:creationId xmlns:p14="http://schemas.microsoft.com/office/powerpoint/2010/main" val="196213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B2E690A-A106-4A7E-B48D-6E7B68F02102}"/>
              </a:ext>
            </a:extLst>
          </p:cNvPr>
          <p:cNvSpPr>
            <a:spLocks noGrp="1"/>
          </p:cNvSpPr>
          <p:nvPr>
            <p:ph type="title"/>
          </p:nvPr>
        </p:nvSpPr>
        <p:spPr>
          <a:xfrm>
            <a:off x="448568" y="406832"/>
            <a:ext cx="8229600" cy="743279"/>
          </a:xfrm>
        </p:spPr>
        <p:txBody>
          <a:bodyPr/>
          <a:lstStyle/>
          <a:p>
            <a:r>
              <a:rPr lang="fr-FR" sz="2500" dirty="0"/>
              <a:t>Permanence téléphonique</a:t>
            </a:r>
          </a:p>
        </p:txBody>
      </p:sp>
      <p:sp>
        <p:nvSpPr>
          <p:cNvPr id="7" name="Espace réservé du contenu 6">
            <a:extLst>
              <a:ext uri="{FF2B5EF4-FFF2-40B4-BE49-F238E27FC236}">
                <a16:creationId xmlns:a16="http://schemas.microsoft.com/office/drawing/2014/main" id="{5040EA8F-078A-4882-8D50-D9B146A37D3B}"/>
              </a:ext>
            </a:extLst>
          </p:cNvPr>
          <p:cNvSpPr>
            <a:spLocks noGrp="1"/>
          </p:cNvSpPr>
          <p:nvPr>
            <p:ph idx="1"/>
          </p:nvPr>
        </p:nvSpPr>
        <p:spPr>
          <a:xfrm>
            <a:off x="438727" y="1237673"/>
            <a:ext cx="8326582" cy="5098472"/>
          </a:xfrm>
        </p:spPr>
        <p:txBody>
          <a:bodyPr>
            <a:normAutofit fontScale="92500"/>
          </a:bodyPr>
          <a:lstStyle/>
          <a:p>
            <a:pPr marL="0" indent="0" algn="ctr">
              <a:buNone/>
            </a:pPr>
            <a:r>
              <a:rPr lang="fr-FR" sz="2800" spc="40" dirty="0">
                <a:solidFill>
                  <a:srgbClr val="C40B74"/>
                </a:solidFill>
              </a:rPr>
              <a:t>L</a:t>
            </a:r>
            <a:r>
              <a:rPr lang="fr-FR" sz="2800" spc="200" dirty="0">
                <a:solidFill>
                  <a:srgbClr val="C40B74"/>
                </a:solidFill>
              </a:rPr>
              <a:t>’</a:t>
            </a:r>
            <a:r>
              <a:rPr lang="fr-FR" sz="2800" dirty="0">
                <a:solidFill>
                  <a:srgbClr val="C40B74"/>
                </a:solidFill>
              </a:rPr>
              <a:t>Apel du Rhône assure une permanence téléphonique tous les jours de 9h à 17h</a:t>
            </a:r>
          </a:p>
          <a:p>
            <a:pPr marL="0" indent="0">
              <a:buNone/>
            </a:pPr>
            <a:endParaRPr lang="fr-FR" sz="1900" dirty="0"/>
          </a:p>
          <a:p>
            <a:pPr marL="0" indent="0">
              <a:buNone/>
            </a:pPr>
            <a:r>
              <a:rPr lang="fr-FR" sz="2600" dirty="0"/>
              <a:t>Réponses aux questions relatives à plusieurs thématiques :</a:t>
            </a:r>
          </a:p>
          <a:p>
            <a:pPr marL="0" indent="0">
              <a:buNone/>
            </a:pPr>
            <a:endParaRPr lang="fr-FR" sz="1200" dirty="0"/>
          </a:p>
          <a:p>
            <a:r>
              <a:rPr lang="fr-FR" sz="2400" b="1" dirty="0"/>
              <a:t>Accompagnement aux Apel d’établissement</a:t>
            </a:r>
            <a:r>
              <a:rPr lang="fr-FR" sz="2400" dirty="0"/>
              <a:t> (vie associative, organisation d’événements...) ;</a:t>
            </a:r>
          </a:p>
          <a:p>
            <a:pPr marL="0" indent="0">
              <a:buNone/>
            </a:pPr>
            <a:endParaRPr lang="fr-FR" sz="1300" dirty="0"/>
          </a:p>
          <a:p>
            <a:r>
              <a:rPr lang="fr-FR" sz="2400" b="1" dirty="0"/>
              <a:t>Informations et Conseils aux Familles </a:t>
            </a:r>
            <a:r>
              <a:rPr lang="fr-FR" sz="2400" dirty="0"/>
              <a:t>;</a:t>
            </a:r>
          </a:p>
          <a:p>
            <a:pPr marL="0" indent="0">
              <a:buNone/>
            </a:pPr>
            <a:endParaRPr lang="fr-FR" sz="1200" dirty="0"/>
          </a:p>
          <a:p>
            <a:r>
              <a:rPr lang="fr-FR" sz="2400" b="1" dirty="0"/>
              <a:t>Orientation </a:t>
            </a:r>
            <a:r>
              <a:rPr lang="fr-FR" sz="2400" dirty="0"/>
              <a:t>et</a:t>
            </a:r>
            <a:r>
              <a:rPr lang="fr-FR" sz="2400" b="1" dirty="0"/>
              <a:t> École et Monde Professionnel</a:t>
            </a:r>
            <a:r>
              <a:rPr lang="fr-FR" sz="2400" dirty="0"/>
              <a:t>.</a:t>
            </a:r>
          </a:p>
          <a:p>
            <a:pPr marL="0" indent="0">
              <a:buNone/>
            </a:pPr>
            <a:endParaRPr lang="fr-FR" sz="2200" dirty="0"/>
          </a:p>
          <a:p>
            <a:pPr marL="0" indent="0">
              <a:buNone/>
            </a:pPr>
            <a:r>
              <a:rPr lang="fr-FR" sz="2400" dirty="0"/>
              <a:t>Si besoin, L</a:t>
            </a:r>
            <a:r>
              <a:rPr lang="fr-FR" sz="2400" spc="200" dirty="0"/>
              <a:t>’</a:t>
            </a:r>
            <a:r>
              <a:rPr lang="fr-FR" sz="2400" dirty="0"/>
              <a:t>Apel du Rhône redirige vers des organismes compétents pour toutes demandes spécifiques (parentalité, vie scolaire...).</a:t>
            </a:r>
          </a:p>
        </p:txBody>
      </p:sp>
      <p:sp>
        <p:nvSpPr>
          <p:cNvPr id="8" name="Ellipse 7">
            <a:extLst>
              <a:ext uri="{FF2B5EF4-FFF2-40B4-BE49-F238E27FC236}">
                <a16:creationId xmlns:a16="http://schemas.microsoft.com/office/drawing/2014/main" id="{5E6C597D-E706-4EE8-B0E2-2AF8C1DA8344}"/>
              </a:ext>
            </a:extLst>
          </p:cNvPr>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7">
            <a:extLst>
              <a:ext uri="{FF2B5EF4-FFF2-40B4-BE49-F238E27FC236}">
                <a16:creationId xmlns:a16="http://schemas.microsoft.com/office/drawing/2014/main" id="{CD32E1B7-3EF8-473D-8B1F-5A3B6480CD67}"/>
              </a:ext>
            </a:extLst>
          </p:cNvPr>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17</a:t>
            </a:fld>
            <a:endParaRPr lang="fr-FR" sz="900"/>
          </a:p>
        </p:txBody>
      </p:sp>
    </p:spTree>
    <p:extLst>
      <p:ext uri="{BB962C8B-B14F-4D97-AF65-F5344CB8AC3E}">
        <p14:creationId xmlns:p14="http://schemas.microsoft.com/office/powerpoint/2010/main" val="282740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804" y="406832"/>
            <a:ext cx="8229600" cy="743279"/>
          </a:xfrm>
        </p:spPr>
        <p:txBody>
          <a:bodyPr>
            <a:noAutofit/>
          </a:bodyPr>
          <a:lstStyle/>
          <a:p>
            <a:pPr algn="l"/>
            <a:r>
              <a:rPr lang="fr-FR" sz="2500" dirty="0">
                <a:solidFill>
                  <a:schemeClr val="bg1"/>
                </a:solidFill>
                <a:cs typeface="Martel Sans Black"/>
              </a:rPr>
              <a:t>Organisation d’événements</a:t>
            </a: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18</a:t>
            </a:fld>
            <a:endParaRPr lang="fr-FR" sz="900"/>
          </a:p>
        </p:txBody>
      </p:sp>
      <p:sp>
        <p:nvSpPr>
          <p:cNvPr id="2" name="ZoneTexte 1">
            <a:extLst>
              <a:ext uri="{FF2B5EF4-FFF2-40B4-BE49-F238E27FC236}">
                <a16:creationId xmlns:a16="http://schemas.microsoft.com/office/drawing/2014/main" id="{53CCC8FC-D50D-4219-8A9A-8CE66178459A}"/>
              </a:ext>
            </a:extLst>
          </p:cNvPr>
          <p:cNvSpPr txBox="1"/>
          <p:nvPr/>
        </p:nvSpPr>
        <p:spPr>
          <a:xfrm>
            <a:off x="358400" y="1381260"/>
            <a:ext cx="8492522" cy="4893647"/>
          </a:xfrm>
          <a:prstGeom prst="rect">
            <a:avLst/>
          </a:prstGeom>
          <a:noFill/>
        </p:spPr>
        <p:txBody>
          <a:bodyPr wrap="square" rtlCol="0">
            <a:spAutoFit/>
          </a:bodyPr>
          <a:lstStyle/>
          <a:p>
            <a:pPr marL="285750" indent="-285750">
              <a:buFont typeface="Arial" panose="020B0604020202020204" pitchFamily="34" charset="0"/>
              <a:buChar char="•"/>
            </a:pPr>
            <a:r>
              <a:rPr lang="fr-FR" sz="2600" dirty="0"/>
              <a:t>Une conférence par mois sur des thèmes éducatifs et pédagogiques ;</a:t>
            </a:r>
          </a:p>
          <a:p>
            <a:pPr marL="285750" indent="-285750">
              <a:buFont typeface="Arial" panose="020B0604020202020204" pitchFamily="34" charset="0"/>
              <a:buChar char="•"/>
            </a:pPr>
            <a:endParaRPr lang="fr-FR" sz="2600" dirty="0"/>
          </a:p>
          <a:p>
            <a:pPr marL="285750" indent="-285750">
              <a:buFont typeface="Arial" panose="020B0604020202020204" pitchFamily="34" charset="0"/>
              <a:buChar char="•"/>
            </a:pPr>
            <a:r>
              <a:rPr lang="fr-FR" sz="2600" dirty="0"/>
              <a:t>Un ensemble d’actions annuelles dédiées à l’orientation (conférences, formations, présentation d’outils...) ;</a:t>
            </a:r>
          </a:p>
          <a:p>
            <a:pPr marL="285750" indent="-285750">
              <a:buFont typeface="Arial" panose="020B0604020202020204" pitchFamily="34" charset="0"/>
              <a:buChar char="•"/>
            </a:pPr>
            <a:endParaRPr lang="fr-FR" sz="2600" dirty="0"/>
          </a:p>
          <a:p>
            <a:pPr marL="285750" indent="-285750">
              <a:buFont typeface="Arial" panose="020B0604020202020204" pitchFamily="34" charset="0"/>
              <a:buChar char="•"/>
            </a:pPr>
            <a:r>
              <a:rPr lang="fr-FR" sz="2600" dirty="0"/>
              <a:t>Des ateliers parentalité ;</a:t>
            </a:r>
          </a:p>
          <a:p>
            <a:pPr marL="285750" indent="-285750">
              <a:buFont typeface="Arial" panose="020B0604020202020204" pitchFamily="34" charset="0"/>
              <a:buChar char="•"/>
            </a:pPr>
            <a:endParaRPr lang="fr-FR" sz="2600" dirty="0"/>
          </a:p>
          <a:p>
            <a:pPr marL="285750" indent="-285750">
              <a:buFont typeface="Arial" panose="020B0604020202020204" pitchFamily="34" charset="0"/>
              <a:buChar char="•"/>
            </a:pPr>
            <a:r>
              <a:rPr lang="fr-FR" sz="2600" dirty="0"/>
              <a:t>Des matinées « école inclusive » ;</a:t>
            </a:r>
          </a:p>
          <a:p>
            <a:pPr marL="285750" indent="-285750">
              <a:buFont typeface="Arial" panose="020B0604020202020204" pitchFamily="34" charset="0"/>
              <a:buChar char="•"/>
            </a:pPr>
            <a:endParaRPr lang="fr-FR" sz="2600" dirty="0"/>
          </a:p>
          <a:p>
            <a:pPr marL="285750" indent="-285750">
              <a:buFont typeface="Arial" panose="020B0604020202020204" pitchFamily="34" charset="0"/>
              <a:buChar char="•"/>
            </a:pPr>
            <a:r>
              <a:rPr lang="fr-FR" sz="2600" dirty="0"/>
              <a:t>Des événements ponctuels sur des thématiques spécifiques (événements « Sport et Santé » en 2022).</a:t>
            </a:r>
          </a:p>
        </p:txBody>
      </p:sp>
    </p:spTree>
    <p:extLst>
      <p:ext uri="{BB962C8B-B14F-4D97-AF65-F5344CB8AC3E}">
        <p14:creationId xmlns:p14="http://schemas.microsoft.com/office/powerpoint/2010/main" val="59464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4668" y="412440"/>
            <a:ext cx="8229600" cy="743279"/>
          </a:xfrm>
        </p:spPr>
        <p:txBody>
          <a:bodyPr>
            <a:normAutofit/>
          </a:bodyPr>
          <a:lstStyle/>
          <a:p>
            <a:r>
              <a:rPr lang="fr-FR" sz="2500" dirty="0"/>
              <a:t>Déroulement de l’Assemblée Générale</a:t>
            </a:r>
          </a:p>
        </p:txBody>
      </p:sp>
      <p:sp>
        <p:nvSpPr>
          <p:cNvPr id="11" name="Espace réservé du contenu 10">
            <a:extLst>
              <a:ext uri="{FF2B5EF4-FFF2-40B4-BE49-F238E27FC236}">
                <a16:creationId xmlns:a16="http://schemas.microsoft.com/office/drawing/2014/main" id="{51B1A324-8E30-41F2-A9D3-AC24C0FDFC0E}"/>
              </a:ext>
            </a:extLst>
          </p:cNvPr>
          <p:cNvSpPr>
            <a:spLocks noGrp="1"/>
          </p:cNvSpPr>
          <p:nvPr>
            <p:ph idx="1"/>
          </p:nvPr>
        </p:nvSpPr>
        <p:spPr/>
        <p:txBody>
          <a:bodyPr>
            <a:normAutofit fontScale="77500" lnSpcReduction="20000"/>
          </a:bodyPr>
          <a:lstStyle/>
          <a:p>
            <a:pPr marL="285750" indent="-285750">
              <a:buFontTx/>
              <a:buChar char="-"/>
            </a:pPr>
            <a:r>
              <a:rPr lang="fr-FR" sz="3200"/>
              <a:t>Mot d’accueil du président de l’Apel ;</a:t>
            </a:r>
          </a:p>
          <a:p>
            <a:pPr marL="285750" indent="-285750">
              <a:buFontTx/>
              <a:buChar char="-"/>
            </a:pPr>
            <a:endParaRPr lang="fr-FR" sz="3200"/>
          </a:p>
          <a:p>
            <a:endParaRPr lang="fr-FR" sz="1600"/>
          </a:p>
          <a:p>
            <a:pPr marL="285750" indent="-285750">
              <a:buFontTx/>
              <a:buChar char="-"/>
            </a:pPr>
            <a:r>
              <a:rPr lang="fr-FR" sz="3200"/>
              <a:t>Mot du chef d’établissement ;</a:t>
            </a:r>
          </a:p>
          <a:p>
            <a:pPr marL="285750" indent="-285750">
              <a:buFontTx/>
              <a:buChar char="-"/>
            </a:pPr>
            <a:endParaRPr lang="fr-FR" sz="3200"/>
          </a:p>
          <a:p>
            <a:endParaRPr lang="fr-FR" sz="1600"/>
          </a:p>
          <a:p>
            <a:pPr marL="285750" indent="-285750">
              <a:buFontTx/>
              <a:buChar char="-"/>
            </a:pPr>
            <a:r>
              <a:rPr lang="fr-FR" sz="3200"/>
              <a:t>Présentation de l’Apel ;</a:t>
            </a:r>
          </a:p>
          <a:p>
            <a:pPr marL="285750" indent="-285750">
              <a:buFontTx/>
              <a:buChar char="-"/>
            </a:pPr>
            <a:endParaRPr lang="fr-FR" sz="3200"/>
          </a:p>
          <a:p>
            <a:endParaRPr lang="fr-FR" sz="1600"/>
          </a:p>
          <a:p>
            <a:pPr marL="285750" indent="-285750">
              <a:buFontTx/>
              <a:buChar char="-"/>
            </a:pPr>
            <a:r>
              <a:rPr lang="fr-FR" sz="3200"/>
              <a:t>AG ordinaire ;</a:t>
            </a:r>
          </a:p>
          <a:p>
            <a:pPr marL="285750" indent="-285750">
              <a:buFontTx/>
              <a:buChar char="-"/>
            </a:pPr>
            <a:endParaRPr lang="fr-FR" sz="3200"/>
          </a:p>
          <a:p>
            <a:endParaRPr lang="fr-FR" sz="1600"/>
          </a:p>
          <a:p>
            <a:pPr marL="285750" indent="-285750">
              <a:buFontTx/>
              <a:buChar char="-"/>
            </a:pPr>
            <a:r>
              <a:rPr lang="fr-FR" sz="3200"/>
              <a:t>Temps d’échange...</a:t>
            </a:r>
            <a:endParaRPr lang="fr-FR"/>
          </a:p>
        </p:txBody>
      </p:sp>
      <p:sp>
        <p:nvSpPr>
          <p:cNvPr id="20" name="Espace réservé du numéro de diapositive 7"/>
          <p:cNvSpPr>
            <a:spLocks noGrp="1"/>
          </p:cNvSpPr>
          <p:nvPr>
            <p:ph type="sldNum" sz="quarter" idx="12"/>
          </p:nvPr>
        </p:nvSpPr>
        <p:spPr>
          <a:xfrm>
            <a:off x="6458308" y="6140702"/>
            <a:ext cx="2133600" cy="365125"/>
          </a:xfrm>
        </p:spPr>
        <p:txBody>
          <a:bodyPr/>
          <a:lstStyle/>
          <a:p>
            <a:fld id="{96538381-93E3-BB47-9751-DACDB8DC3AD3}" type="slidenum">
              <a:rPr lang="fr-FR" sz="900" smtClean="0"/>
              <a:pPr/>
              <a:t>1</a:t>
            </a:fld>
            <a:endParaRPr lang="fr-FR" sz="900"/>
          </a:p>
        </p:txBody>
      </p:sp>
    </p:spTree>
    <p:extLst>
      <p:ext uri="{BB962C8B-B14F-4D97-AF65-F5344CB8AC3E}">
        <p14:creationId xmlns:p14="http://schemas.microsoft.com/office/powerpoint/2010/main" val="341940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804" y="383972"/>
            <a:ext cx="8229600" cy="743279"/>
          </a:xfrm>
        </p:spPr>
        <p:txBody>
          <a:bodyPr>
            <a:noAutofit/>
          </a:bodyPr>
          <a:lstStyle/>
          <a:p>
            <a:pPr algn="l"/>
            <a:r>
              <a:rPr lang="fr-FR" sz="2500" dirty="0">
                <a:solidFill>
                  <a:schemeClr val="bg1"/>
                </a:solidFill>
                <a:cs typeface="Martel Sans Black"/>
              </a:rPr>
              <a:t>Autres</a:t>
            </a:r>
            <a:r>
              <a:rPr lang="fr-FR" sz="2800" dirty="0">
                <a:solidFill>
                  <a:schemeClr val="bg1"/>
                </a:solidFill>
                <a:cs typeface="Martel Sans Black"/>
              </a:rPr>
              <a:t> missions de l’Apel</a:t>
            </a: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19</a:t>
            </a:fld>
            <a:endParaRPr lang="fr-FR" sz="900"/>
          </a:p>
        </p:txBody>
      </p:sp>
      <p:sp>
        <p:nvSpPr>
          <p:cNvPr id="2" name="ZoneTexte 1">
            <a:extLst>
              <a:ext uri="{FF2B5EF4-FFF2-40B4-BE49-F238E27FC236}">
                <a16:creationId xmlns:a16="http://schemas.microsoft.com/office/drawing/2014/main" id="{53CCC8FC-D50D-4219-8A9A-8CE66178459A}"/>
              </a:ext>
            </a:extLst>
          </p:cNvPr>
          <p:cNvSpPr txBox="1"/>
          <p:nvPr/>
        </p:nvSpPr>
        <p:spPr>
          <a:xfrm>
            <a:off x="358400" y="1307361"/>
            <a:ext cx="8492522" cy="5170646"/>
          </a:xfrm>
          <a:prstGeom prst="rect">
            <a:avLst/>
          </a:prstGeom>
          <a:noFill/>
        </p:spPr>
        <p:txBody>
          <a:bodyPr wrap="square" rtlCol="0">
            <a:spAutoFit/>
          </a:bodyPr>
          <a:lstStyle/>
          <a:p>
            <a:pPr marL="285750" indent="-285750">
              <a:buFont typeface="Arial" panose="020B0604020202020204" pitchFamily="34" charset="0"/>
              <a:buChar char="•"/>
            </a:pPr>
            <a:r>
              <a:rPr lang="fr-FR" sz="3000" dirty="0"/>
              <a:t>Gestion et attribution des subventions aux Apel d’établissement ;</a:t>
            </a:r>
          </a:p>
          <a:p>
            <a:pPr marL="285750" indent="-285750">
              <a:buFont typeface="Arial" panose="020B0604020202020204" pitchFamily="34" charset="0"/>
              <a:buChar char="•"/>
            </a:pPr>
            <a:endParaRPr lang="fr-FR" sz="3000" dirty="0"/>
          </a:p>
          <a:p>
            <a:pPr marL="285750" indent="-285750">
              <a:buFont typeface="Arial" panose="020B0604020202020204" pitchFamily="34" charset="0"/>
              <a:buChar char="•"/>
            </a:pPr>
            <a:r>
              <a:rPr lang="fr-FR" sz="3000" dirty="0"/>
              <a:t>Accompagnement des parents d’enfants à besoin éducatifs particuliers ;</a:t>
            </a:r>
          </a:p>
          <a:p>
            <a:pPr marL="285750" indent="-285750">
              <a:buFont typeface="Arial" panose="020B0604020202020204" pitchFamily="34" charset="0"/>
              <a:buChar char="•"/>
            </a:pPr>
            <a:endParaRPr lang="fr-FR" sz="3000" dirty="0"/>
          </a:p>
          <a:p>
            <a:pPr marL="285750" indent="-285750">
              <a:buFont typeface="Arial" panose="020B0604020202020204" pitchFamily="34" charset="0"/>
              <a:buChar char="•"/>
            </a:pPr>
            <a:r>
              <a:rPr lang="fr-FR" sz="3000" dirty="0"/>
              <a:t>Organisation, formation et participation aux commissions d’appel ;</a:t>
            </a:r>
          </a:p>
          <a:p>
            <a:pPr marL="285750" indent="-285750">
              <a:buFont typeface="Arial" panose="020B0604020202020204" pitchFamily="34" charset="0"/>
              <a:buChar char="•"/>
            </a:pPr>
            <a:endParaRPr lang="fr-FR" sz="3000" dirty="0"/>
          </a:p>
          <a:p>
            <a:pPr marL="285750" indent="-285750">
              <a:buFont typeface="Arial" panose="020B0604020202020204" pitchFamily="34" charset="0"/>
              <a:buChar char="•"/>
            </a:pPr>
            <a:r>
              <a:rPr lang="fr-FR" sz="3000" dirty="0"/>
              <a:t>Mise à disposition de documents et de kits d’organisation (AGO / AGE, événements...).</a:t>
            </a:r>
          </a:p>
        </p:txBody>
      </p:sp>
    </p:spTree>
    <p:extLst>
      <p:ext uri="{BB962C8B-B14F-4D97-AF65-F5344CB8AC3E}">
        <p14:creationId xmlns:p14="http://schemas.microsoft.com/office/powerpoint/2010/main" val="199790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20</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462593" y="2017486"/>
            <a:ext cx="6117969"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4800" b="1">
                <a:solidFill>
                  <a:srgbClr val="C40B74"/>
                </a:solidFill>
                <a:cs typeface="Martel Sans Black"/>
              </a:rPr>
              <a:t>La cotisation à l’Apel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20</a:t>
            </a:fld>
            <a:endParaRPr lang="fr-FR" sz="900"/>
          </a:p>
        </p:txBody>
      </p:sp>
    </p:spTree>
    <p:extLst>
      <p:ext uri="{BB962C8B-B14F-4D97-AF65-F5344CB8AC3E}">
        <p14:creationId xmlns:p14="http://schemas.microsoft.com/office/powerpoint/2010/main" val="374633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La cotisation à l’Apel</a:t>
            </a:r>
          </a:p>
        </p:txBody>
      </p:sp>
      <p:sp>
        <p:nvSpPr>
          <p:cNvPr id="16" name="Sous-titre 2"/>
          <p:cNvSpPr>
            <a:spLocks noGrp="1"/>
          </p:cNvSpPr>
          <p:nvPr>
            <p:ph type="subTitle" idx="1"/>
          </p:nvPr>
        </p:nvSpPr>
        <p:spPr>
          <a:xfrm>
            <a:off x="687350" y="2368135"/>
            <a:ext cx="7583788" cy="3679372"/>
          </a:xfrm>
        </p:spPr>
        <p:txBody>
          <a:bodyPr>
            <a:normAutofit/>
          </a:bodyPr>
          <a:lstStyle/>
          <a:p>
            <a:pPr marL="342900" indent="-342900" algn="l">
              <a:buFont typeface="Arial" panose="020B0604020202020204" pitchFamily="34" charset="0"/>
              <a:buChar char="•"/>
            </a:pPr>
            <a:r>
              <a:rPr lang="fr-FR" sz="2800" b="1">
                <a:solidFill>
                  <a:schemeClr val="tx1"/>
                </a:solidFill>
                <a:latin typeface="+mj-lt"/>
                <a:cs typeface="Helvetica 45 Light"/>
              </a:rPr>
              <a:t>Une</a:t>
            </a:r>
            <a:r>
              <a:rPr lang="fr-FR" sz="2800">
                <a:solidFill>
                  <a:schemeClr val="tx1"/>
                </a:solidFill>
                <a:latin typeface="+mj-lt"/>
                <a:cs typeface="Helvetica 45 Light"/>
              </a:rPr>
              <a:t> et </a:t>
            </a:r>
            <a:r>
              <a:rPr lang="fr-FR" sz="2800" b="1">
                <a:solidFill>
                  <a:schemeClr val="tx1"/>
                </a:solidFill>
                <a:latin typeface="+mj-lt"/>
                <a:cs typeface="Helvetica 45 Light"/>
              </a:rPr>
              <a:t>indivisible</a:t>
            </a:r>
            <a:r>
              <a:rPr lang="fr-FR" sz="2800">
                <a:solidFill>
                  <a:schemeClr val="tx1"/>
                </a:solidFill>
                <a:latin typeface="+mj-lt"/>
                <a:cs typeface="Helvetica 45 Light"/>
              </a:rPr>
              <a:t> ;</a:t>
            </a:r>
          </a:p>
          <a:p>
            <a:pPr marL="342900" indent="-342900" algn="l">
              <a:buFont typeface="Arial" panose="020B0604020202020204" pitchFamily="34" charset="0"/>
              <a:buChar char="•"/>
            </a:pPr>
            <a:endParaRPr lang="fr-FR" sz="2800">
              <a:solidFill>
                <a:schemeClr val="tx1"/>
              </a:solidFill>
              <a:latin typeface="+mj-lt"/>
              <a:cs typeface="Helvetica 45 Light"/>
            </a:endParaRPr>
          </a:p>
          <a:p>
            <a:pPr marL="342900" indent="-342900" algn="l">
              <a:buFont typeface="Arial" panose="020B0604020202020204" pitchFamily="34" charset="0"/>
              <a:buChar char="•"/>
            </a:pPr>
            <a:endParaRPr lang="fr-FR" sz="2800">
              <a:solidFill>
                <a:schemeClr val="tx1"/>
              </a:solidFill>
              <a:latin typeface="+mj-lt"/>
              <a:cs typeface="Helvetica 45 Light"/>
            </a:endParaRPr>
          </a:p>
          <a:p>
            <a:pPr marL="342900" indent="-342900" algn="l">
              <a:buFont typeface="Arial" panose="020B0604020202020204" pitchFamily="34" charset="0"/>
              <a:buChar char="•"/>
            </a:pPr>
            <a:r>
              <a:rPr lang="fr-FR" sz="2800" b="1">
                <a:solidFill>
                  <a:schemeClr val="tx1"/>
                </a:solidFill>
                <a:latin typeface="+mj-lt"/>
                <a:cs typeface="Helvetica 45 Light"/>
              </a:rPr>
              <a:t>Portée sur la facture de scolarité</a:t>
            </a:r>
            <a:r>
              <a:rPr lang="fr-FR" sz="2800">
                <a:solidFill>
                  <a:schemeClr val="tx1"/>
                </a:solidFill>
                <a:latin typeface="+mj-lt"/>
                <a:cs typeface="Helvetica 45 Light"/>
              </a:rPr>
              <a:t> et réglée en une fois </a:t>
            </a:r>
            <a:r>
              <a:rPr lang="fr-FR" sz="1500" i="1">
                <a:solidFill>
                  <a:schemeClr val="tx1"/>
                </a:solidFill>
                <a:latin typeface="+mj-lt"/>
                <a:cs typeface="Helvetica 45 Light"/>
              </a:rPr>
              <a:t>si l’Apel a signé une convention de mandat avec l’</a:t>
            </a:r>
            <a:r>
              <a:rPr lang="fr-FR" sz="1500" i="1" err="1">
                <a:solidFill>
                  <a:schemeClr val="tx1"/>
                </a:solidFill>
                <a:latin typeface="+mj-lt"/>
                <a:cs typeface="Helvetica 45 Light"/>
              </a:rPr>
              <a:t>Ogec</a:t>
            </a:r>
            <a:r>
              <a:rPr lang="fr-FR" sz="1500" i="1">
                <a:solidFill>
                  <a:schemeClr val="tx1"/>
                </a:solidFill>
                <a:latin typeface="+mj-lt"/>
                <a:cs typeface="Helvetica 45 Light"/>
              </a:rPr>
              <a:t>.</a:t>
            </a:r>
          </a:p>
          <a:p>
            <a:pPr marL="342900" indent="-342900" algn="l">
              <a:buFont typeface="Arial" panose="020B0604020202020204" pitchFamily="34" charset="0"/>
              <a:buChar char="•"/>
            </a:pPr>
            <a:endParaRPr lang="fr-FR" sz="200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21</a:t>
            </a:fld>
            <a:endParaRPr lang="fr-FR" sz="900"/>
          </a:p>
        </p:txBody>
      </p:sp>
    </p:spTree>
    <p:extLst>
      <p:ext uri="{BB962C8B-B14F-4D97-AF65-F5344CB8AC3E}">
        <p14:creationId xmlns:p14="http://schemas.microsoft.com/office/powerpoint/2010/main" val="20774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La cotisation finance…</a:t>
            </a:r>
          </a:p>
        </p:txBody>
      </p:sp>
      <p:sp>
        <p:nvSpPr>
          <p:cNvPr id="16" name="Sous-titre 2"/>
          <p:cNvSpPr>
            <a:spLocks noGrp="1"/>
          </p:cNvSpPr>
          <p:nvPr>
            <p:ph type="subTitle" idx="1"/>
          </p:nvPr>
        </p:nvSpPr>
        <p:spPr>
          <a:xfrm>
            <a:off x="371912" y="1713008"/>
            <a:ext cx="8077496" cy="5051436"/>
          </a:xfrm>
        </p:spPr>
        <p:txBody>
          <a:bodyPr>
            <a:normAutofit/>
          </a:bodyPr>
          <a:lstStyle/>
          <a:p>
            <a:pPr marL="342900" indent="-342900" algn="l">
              <a:buFont typeface="Arial" panose="020B0604020202020204" pitchFamily="34" charset="0"/>
              <a:buChar char="•"/>
            </a:pPr>
            <a:r>
              <a:rPr lang="fr-FR" sz="2800">
                <a:solidFill>
                  <a:schemeClr val="tx1"/>
                </a:solidFill>
                <a:latin typeface="+mj-lt"/>
                <a:cs typeface="Helvetica 45 Light"/>
              </a:rPr>
              <a:t>Les </a:t>
            </a:r>
            <a:r>
              <a:rPr lang="fr-FR" sz="2800" b="1">
                <a:solidFill>
                  <a:schemeClr val="tx1"/>
                </a:solidFill>
                <a:latin typeface="+mj-lt"/>
                <a:cs typeface="Helvetica 45 Light"/>
              </a:rPr>
              <a:t>actions menées par l’Apel aux différents échelons du mouvement :</a:t>
            </a:r>
          </a:p>
          <a:p>
            <a:pPr marL="800100" lvl="1" indent="-342900" algn="l">
              <a:buFont typeface="Arial" panose="020B0604020202020204" pitchFamily="34" charset="0"/>
              <a:buChar char="•"/>
            </a:pPr>
            <a:r>
              <a:rPr lang="fr-FR">
                <a:solidFill>
                  <a:schemeClr val="tx1"/>
                </a:solidFill>
                <a:latin typeface="+mj-lt"/>
                <a:cs typeface="Helvetica 45 Light"/>
              </a:rPr>
              <a:t>Établissement ;</a:t>
            </a:r>
          </a:p>
          <a:p>
            <a:pPr marL="800100" lvl="1" indent="-342900" algn="l">
              <a:buFont typeface="Arial" panose="020B0604020202020204" pitchFamily="34" charset="0"/>
              <a:buChar char="•"/>
            </a:pPr>
            <a:r>
              <a:rPr lang="fr-FR">
                <a:solidFill>
                  <a:schemeClr val="tx1"/>
                </a:solidFill>
                <a:latin typeface="+mj-lt"/>
                <a:cs typeface="Helvetica 45 Light"/>
              </a:rPr>
              <a:t>Département ;</a:t>
            </a:r>
          </a:p>
          <a:p>
            <a:pPr marL="800100" lvl="1" indent="-342900" algn="l">
              <a:buFont typeface="Arial" panose="020B0604020202020204" pitchFamily="34" charset="0"/>
              <a:buChar char="•"/>
            </a:pPr>
            <a:r>
              <a:rPr lang="fr-FR">
                <a:solidFill>
                  <a:schemeClr val="tx1"/>
                </a:solidFill>
                <a:latin typeface="+mj-lt"/>
                <a:cs typeface="Helvetica 45 Light"/>
              </a:rPr>
              <a:t>Académie ;</a:t>
            </a:r>
          </a:p>
          <a:p>
            <a:pPr marL="800100" lvl="1" indent="-342900" algn="l">
              <a:buFont typeface="Arial" panose="020B0604020202020204" pitchFamily="34" charset="0"/>
              <a:buChar char="•"/>
            </a:pPr>
            <a:r>
              <a:rPr lang="fr-FR">
                <a:solidFill>
                  <a:schemeClr val="tx1"/>
                </a:solidFill>
                <a:latin typeface="+mj-lt"/>
                <a:cs typeface="Helvetica 45 Light"/>
              </a:rPr>
              <a:t>National.</a:t>
            </a:r>
            <a:endParaRPr lang="fr-FR" sz="2800">
              <a:solidFill>
                <a:schemeClr val="tx1"/>
              </a:solidFill>
              <a:latin typeface="+mj-lt"/>
              <a:cs typeface="Helvetica 45 Light"/>
            </a:endParaRPr>
          </a:p>
          <a:p>
            <a:pPr algn="l"/>
            <a:endParaRPr lang="fr-FR" sz="2800">
              <a:solidFill>
                <a:schemeClr val="tx1"/>
              </a:solidFill>
              <a:latin typeface="+mj-lt"/>
              <a:cs typeface="Helvetica 45 Light"/>
            </a:endParaRPr>
          </a:p>
          <a:p>
            <a:pPr marL="342900" indent="-342900" algn="l">
              <a:buFont typeface="Arial" panose="020B0604020202020204" pitchFamily="34" charset="0"/>
              <a:buChar char="•"/>
            </a:pPr>
            <a:r>
              <a:rPr lang="fr-FR" sz="2800">
                <a:solidFill>
                  <a:schemeClr val="tx1"/>
                </a:solidFill>
                <a:latin typeface="+mj-lt"/>
                <a:cs typeface="Helvetica 45 Light"/>
              </a:rPr>
              <a:t>Les </a:t>
            </a:r>
            <a:r>
              <a:rPr lang="fr-FR" sz="2800" b="1">
                <a:solidFill>
                  <a:schemeClr val="tx1"/>
                </a:solidFill>
                <a:latin typeface="+mj-lt"/>
                <a:cs typeface="Helvetica 45 Light"/>
              </a:rPr>
              <a:t>services offerts à l’ensemble des parents.</a:t>
            </a:r>
            <a:endParaRPr lang="fr-FR" sz="2800">
              <a:solidFill>
                <a:schemeClr val="tx1"/>
              </a:solidFill>
              <a:latin typeface="+mj-l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22</a:t>
            </a:fld>
            <a:endParaRPr lang="fr-FR" sz="900"/>
          </a:p>
        </p:txBody>
      </p:sp>
    </p:spTree>
    <p:extLst>
      <p:ext uri="{BB962C8B-B14F-4D97-AF65-F5344CB8AC3E}">
        <p14:creationId xmlns:p14="http://schemas.microsoft.com/office/powerpoint/2010/main" val="337939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23</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4800" b="1">
                <a:solidFill>
                  <a:srgbClr val="C40B74"/>
                </a:solidFill>
                <a:cs typeface="Martel Sans Black"/>
              </a:rPr>
              <a:t>Votre Apel d’établissement</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23</a:t>
            </a:fld>
            <a:endParaRPr lang="fr-FR" sz="900"/>
          </a:p>
        </p:txBody>
      </p:sp>
    </p:spTree>
    <p:extLst>
      <p:ext uri="{BB962C8B-B14F-4D97-AF65-F5344CB8AC3E}">
        <p14:creationId xmlns:p14="http://schemas.microsoft.com/office/powerpoint/2010/main" val="26276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9438"/>
            <a:ext cx="7303448" cy="423699"/>
          </a:xfrm>
        </p:spPr>
        <p:txBody>
          <a:bodyPr>
            <a:normAutofit fontScale="90000"/>
          </a:bodyPr>
          <a:lstStyle/>
          <a:p>
            <a:pPr algn="l"/>
            <a:r>
              <a:rPr lang="fr-FR" sz="2800" b="1" dirty="0">
                <a:solidFill>
                  <a:schemeClr val="bg1"/>
                </a:solidFill>
                <a:cs typeface="Martel Sans Black"/>
              </a:rPr>
              <a:t>Présentation de l’équipe</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i="1">
                <a:solidFill>
                  <a:schemeClr val="tx1"/>
                </a:solidFill>
                <a:latin typeface="+mj-lt"/>
                <a:cs typeface="Helvetica 45 Light"/>
              </a:rPr>
              <a:t>Déposez ici un trombinoscope des membres de l’équipe, en les présentant par fonction.</a:t>
            </a: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pPr algn="l"/>
            <a:endParaRPr lang="fr-FR" sz="2000" i="1">
              <a:solidFill>
                <a:schemeClr val="tx1"/>
              </a:solidFill>
              <a:latin typeface="+mj-lt"/>
              <a:cs typeface="Helvetica 45 Light"/>
            </a:endParaRPr>
          </a:p>
          <a:p>
            <a:r>
              <a:rPr lang="fr-FR" sz="2000" b="1">
                <a:solidFill>
                  <a:schemeClr val="tx1"/>
                </a:solidFill>
                <a:latin typeface="+mj-lt"/>
                <a:cs typeface="Helvetica 45 Light"/>
              </a:rPr>
              <a:t>… tous sont bénévoles (= non rémunérés) ! </a:t>
            </a:r>
          </a:p>
          <a:p>
            <a:pPr algn="l"/>
            <a:endParaRPr lang="fr-FR" sz="2000" i="1">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24</a:t>
            </a:fld>
            <a:endParaRPr lang="fr-FR" sz="900"/>
          </a:p>
        </p:txBody>
      </p:sp>
    </p:spTree>
    <p:extLst>
      <p:ext uri="{BB962C8B-B14F-4D97-AF65-F5344CB8AC3E}">
        <p14:creationId xmlns:p14="http://schemas.microsoft.com/office/powerpoint/2010/main" val="14323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9438"/>
            <a:ext cx="7303448" cy="423699"/>
          </a:xfrm>
        </p:spPr>
        <p:txBody>
          <a:bodyPr>
            <a:normAutofit fontScale="90000"/>
          </a:bodyPr>
          <a:lstStyle/>
          <a:p>
            <a:pPr algn="l"/>
            <a:r>
              <a:rPr lang="fr-FR" sz="2800" b="1" dirty="0">
                <a:solidFill>
                  <a:schemeClr val="bg1"/>
                </a:solidFill>
                <a:cs typeface="Martel Sans Black"/>
              </a:rPr>
              <a:t>Organisation du travail de l’équipe</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i="1" dirty="0">
                <a:solidFill>
                  <a:srgbClr val="FF0000"/>
                </a:solidFill>
                <a:latin typeface="+mj-lt"/>
                <a:cs typeface="Helvetica 45 Light"/>
              </a:rPr>
              <a:t>Personnalisez en fonction de votre organisation </a:t>
            </a:r>
          </a:p>
          <a:p>
            <a:pPr algn="l"/>
            <a:endParaRPr lang="fr-FR" sz="2000" dirty="0">
              <a:solidFill>
                <a:schemeClr val="tx1"/>
              </a:solidFill>
              <a:latin typeface="+mj-lt"/>
              <a:cs typeface="Helvetica 45 Light"/>
            </a:endParaRPr>
          </a:p>
          <a:p>
            <a:pPr marL="342900" indent="-342900" algn="l">
              <a:buFont typeface="Arial" panose="020B0604020202020204" pitchFamily="34" charset="0"/>
              <a:buChar char="•"/>
            </a:pPr>
            <a:r>
              <a:rPr lang="fr-FR" sz="2000" dirty="0">
                <a:solidFill>
                  <a:schemeClr val="tx1"/>
                </a:solidFill>
                <a:latin typeface="+mj-lt"/>
                <a:cs typeface="Helvetica 45 Light"/>
              </a:rPr>
              <a:t>Commission cantine ;</a:t>
            </a:r>
          </a:p>
          <a:p>
            <a:pPr algn="l"/>
            <a:endParaRPr lang="fr-FR" sz="2000" dirty="0">
              <a:solidFill>
                <a:schemeClr val="tx1"/>
              </a:solidFill>
              <a:latin typeface="+mj-lt"/>
              <a:cs typeface="Helvetica 45 Light"/>
            </a:endParaRPr>
          </a:p>
          <a:p>
            <a:pPr marL="342900" indent="-342900" algn="l">
              <a:buFont typeface="Arial" panose="020B0604020202020204" pitchFamily="34" charset="0"/>
              <a:buChar char="•"/>
            </a:pPr>
            <a:r>
              <a:rPr lang="fr-FR" sz="2000" dirty="0">
                <a:solidFill>
                  <a:schemeClr val="tx1"/>
                </a:solidFill>
                <a:latin typeface="+mj-lt"/>
                <a:cs typeface="Helvetica 45 Light"/>
              </a:rPr>
              <a:t>Commission fête de l’école ;</a:t>
            </a:r>
          </a:p>
          <a:p>
            <a:pPr marL="342900" indent="-342900" algn="l">
              <a:buFont typeface="Arial" panose="020B0604020202020204" pitchFamily="34" charset="0"/>
              <a:buChar char="•"/>
            </a:pPr>
            <a:endParaRPr lang="fr-FR" sz="2000" dirty="0">
              <a:solidFill>
                <a:schemeClr val="tx1"/>
              </a:solidFill>
              <a:latin typeface="+mj-lt"/>
              <a:cs typeface="Helvetica 45 Light"/>
            </a:endParaRPr>
          </a:p>
          <a:p>
            <a:pPr marL="342900" indent="-342900" algn="l">
              <a:buFont typeface="Arial" panose="020B0604020202020204" pitchFamily="34" charset="0"/>
              <a:buChar char="•"/>
            </a:pPr>
            <a:r>
              <a:rPr lang="fr-FR" sz="2000" dirty="0">
                <a:solidFill>
                  <a:schemeClr val="tx1"/>
                </a:solidFill>
                <a:latin typeface="+mj-lt"/>
                <a:cs typeface="Helvetica 45 Light"/>
              </a:rPr>
              <a:t>Commission parents correspondants (suivi et formation des PC);</a:t>
            </a:r>
          </a:p>
          <a:p>
            <a:pPr marL="342900" indent="-342900" algn="l">
              <a:buFont typeface="Arial" panose="020B0604020202020204" pitchFamily="34" charset="0"/>
              <a:buChar char="•"/>
            </a:pPr>
            <a:endParaRPr lang="fr-FR" sz="2000" dirty="0">
              <a:solidFill>
                <a:schemeClr val="tx1"/>
              </a:solidFill>
              <a:latin typeface="+mj-lt"/>
              <a:cs typeface="Helvetica 45 Light"/>
            </a:endParaRPr>
          </a:p>
          <a:p>
            <a:pPr marL="342900" indent="-342900" algn="l">
              <a:buFont typeface="Arial" panose="020B0604020202020204" pitchFamily="34" charset="0"/>
              <a:buChar char="•"/>
            </a:pPr>
            <a:r>
              <a:rPr lang="fr-FR" sz="2000" dirty="0">
                <a:solidFill>
                  <a:schemeClr val="tx1"/>
                </a:solidFill>
                <a:latin typeface="+mj-lt"/>
                <a:cs typeface="Helvetica 45 Light"/>
              </a:rPr>
              <a:t>Commission réflexions éducatives (organisation de RPE, Conférences, etc.) ;</a:t>
            </a:r>
          </a:p>
          <a:p>
            <a:pPr marL="342900" indent="-342900" algn="l">
              <a:buFont typeface="Arial" panose="020B0604020202020204" pitchFamily="34" charset="0"/>
              <a:buChar char="•"/>
            </a:pPr>
            <a:endParaRPr lang="fr-FR" sz="2000" dirty="0">
              <a:solidFill>
                <a:schemeClr val="tx1"/>
              </a:solidFill>
              <a:latin typeface="+mj-lt"/>
              <a:cs typeface="Helvetica 45 Light"/>
            </a:endParaRPr>
          </a:p>
          <a:p>
            <a:pPr marL="342900" indent="-342900" algn="l">
              <a:buFont typeface="Arial" panose="020B0604020202020204" pitchFamily="34" charset="0"/>
              <a:buChar char="•"/>
            </a:pPr>
            <a:r>
              <a:rPr lang="fr-FR" sz="2000" dirty="0">
                <a:solidFill>
                  <a:schemeClr val="tx1"/>
                </a:solidFill>
                <a:latin typeface="+mj-lt"/>
                <a:cs typeface="Helvetica 45 Light"/>
              </a:rPr>
              <a:t>Etc.</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25</a:t>
            </a:fld>
            <a:endParaRPr lang="fr-FR" sz="900"/>
          </a:p>
        </p:txBody>
      </p:sp>
    </p:spTree>
    <p:extLst>
      <p:ext uri="{BB962C8B-B14F-4D97-AF65-F5344CB8AC3E}">
        <p14:creationId xmlns:p14="http://schemas.microsoft.com/office/powerpoint/2010/main" val="146854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417632" y="398008"/>
            <a:ext cx="7303448" cy="423699"/>
          </a:xfrm>
        </p:spPr>
        <p:txBody>
          <a:bodyPr>
            <a:normAutofit fontScale="90000"/>
          </a:bodyPr>
          <a:lstStyle/>
          <a:p>
            <a:pPr algn="l"/>
            <a:r>
              <a:rPr lang="fr-FR" sz="2800" b="1" dirty="0">
                <a:solidFill>
                  <a:schemeClr val="bg1"/>
                </a:solidFill>
                <a:cs typeface="Martel Sans Black"/>
              </a:rPr>
              <a:t>Bénévole Apel : pourquoi pas vous ?</a:t>
            </a:r>
          </a:p>
        </p:txBody>
      </p:sp>
      <p:sp>
        <p:nvSpPr>
          <p:cNvPr id="16" name="Sous-titre 2"/>
          <p:cNvSpPr>
            <a:spLocks noGrp="1"/>
          </p:cNvSpPr>
          <p:nvPr>
            <p:ph type="subTitle" idx="1"/>
          </p:nvPr>
        </p:nvSpPr>
        <p:spPr>
          <a:xfrm>
            <a:off x="858661" y="1406332"/>
            <a:ext cx="7405221" cy="4703445"/>
          </a:xfrm>
        </p:spPr>
        <p:txBody>
          <a:bodyPr>
            <a:normAutofit/>
          </a:bodyPr>
          <a:lstStyle/>
          <a:p>
            <a:endParaRPr lang="fr-FR" sz="2000">
              <a:solidFill>
                <a:schemeClr val="tx1"/>
              </a:solidFill>
              <a:latin typeface="Helvetica 45 Light"/>
              <a:cs typeface="Helvetica 45 Light"/>
            </a:endParaRPr>
          </a:p>
          <a:p>
            <a:r>
              <a:rPr lang="fr-FR" b="1">
                <a:solidFill>
                  <a:srgbClr val="C40B74"/>
                </a:solidFill>
                <a:latin typeface="+mj-lt"/>
                <a:cs typeface="Helvetica 45 Light"/>
              </a:rPr>
              <a:t>Merci à tous les bénévoles, </a:t>
            </a:r>
          </a:p>
          <a:p>
            <a:r>
              <a:rPr lang="fr-FR" sz="2800">
                <a:solidFill>
                  <a:schemeClr val="tx1"/>
                </a:solidFill>
                <a:latin typeface="+mj-lt"/>
                <a:cs typeface="Helvetica 45 Light"/>
              </a:rPr>
              <a:t>qu’ils soient membres du CA </a:t>
            </a:r>
            <a:br>
              <a:rPr lang="fr-FR" sz="2800">
                <a:solidFill>
                  <a:schemeClr val="tx1"/>
                </a:solidFill>
                <a:latin typeface="+mj-lt"/>
                <a:cs typeface="Helvetica 45 Light"/>
              </a:rPr>
            </a:br>
            <a:r>
              <a:rPr lang="fr-FR" sz="2800">
                <a:solidFill>
                  <a:schemeClr val="tx1"/>
                </a:solidFill>
                <a:latin typeface="+mj-lt"/>
                <a:cs typeface="Helvetica 45 Light"/>
              </a:rPr>
              <a:t>ou qu’ils nous aident ponctuellement !</a:t>
            </a:r>
            <a:endParaRPr lang="fr-FR" sz="2800" b="1">
              <a:solidFill>
                <a:schemeClr val="tx1"/>
              </a:solidFill>
              <a:latin typeface="+mj-lt"/>
              <a:cs typeface="Helvetica 45 Light"/>
            </a:endParaRPr>
          </a:p>
          <a:p>
            <a:pPr algn="l"/>
            <a:endParaRPr lang="fr-FR" sz="2000">
              <a:solidFill>
                <a:schemeClr val="tx1"/>
              </a:solidFill>
              <a:latin typeface="+mj-lt"/>
              <a:cs typeface="Helvetica 45 Light"/>
            </a:endParaRPr>
          </a:p>
          <a:p>
            <a:pPr algn="l"/>
            <a:endParaRPr lang="fr-FR" sz="2000">
              <a:solidFill>
                <a:schemeClr val="tx1"/>
              </a:solidFill>
              <a:latin typeface="+mj-lt"/>
              <a:cs typeface="Helvetica 45 Light"/>
            </a:endParaRPr>
          </a:p>
          <a:p>
            <a:r>
              <a:rPr lang="fr-FR" sz="2800">
                <a:solidFill>
                  <a:schemeClr val="tx1"/>
                </a:solidFill>
                <a:latin typeface="+mj-lt"/>
                <a:cs typeface="Helvetica 45 Light"/>
              </a:rPr>
              <a:t>Vous souhaitez vous associer à nos actions ?</a:t>
            </a:r>
          </a:p>
          <a:p>
            <a:r>
              <a:rPr lang="fr-FR" sz="2800" b="1">
                <a:solidFill>
                  <a:srgbClr val="C40B74"/>
                </a:solidFill>
                <a:latin typeface="+mj-lt"/>
                <a:cs typeface="Helvetica 45 Light"/>
              </a:rPr>
              <a:t>N’hésitez pas à nous rejoindre !</a:t>
            </a:r>
          </a:p>
          <a:p>
            <a:pPr marL="342900" indent="-342900" algn="l">
              <a:buFont typeface="Arial" panose="020B0604020202020204" pitchFamily="34" charset="0"/>
              <a:buChar char="•"/>
            </a:pPr>
            <a:endParaRPr lang="fr-FR" sz="200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26</a:t>
            </a:fld>
            <a:endParaRPr lang="fr-FR" sz="900"/>
          </a:p>
        </p:txBody>
      </p:sp>
    </p:spTree>
    <p:extLst>
      <p:ext uri="{BB962C8B-B14F-4D97-AF65-F5344CB8AC3E}">
        <p14:creationId xmlns:p14="http://schemas.microsoft.com/office/powerpoint/2010/main" val="2574143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27</a:t>
            </a:fld>
            <a:endParaRPr lang="fr-FR"/>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4800" b="1" dirty="0">
                <a:solidFill>
                  <a:srgbClr val="C40B74"/>
                </a:solidFill>
                <a:cs typeface="Martel Sans Black"/>
              </a:rPr>
              <a:t>Assemblée Générale Ordinaire</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27</a:t>
            </a:fld>
            <a:endParaRPr lang="fr-FR" sz="900"/>
          </a:p>
        </p:txBody>
      </p:sp>
    </p:spTree>
    <p:extLst>
      <p:ext uri="{BB962C8B-B14F-4D97-AF65-F5344CB8AC3E}">
        <p14:creationId xmlns:p14="http://schemas.microsoft.com/office/powerpoint/2010/main" val="468608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A006D052-4A2A-44C5-AA51-E5005C59C214}"/>
              </a:ext>
            </a:extLst>
          </p:cNvPr>
          <p:cNvPicPr>
            <a:picLocks noChangeAspect="1"/>
          </p:cNvPicPr>
          <p:nvPr/>
        </p:nvPicPr>
        <p:blipFill>
          <a:blip r:embed="rId3"/>
          <a:stretch>
            <a:fillRect/>
          </a:stretch>
        </p:blipFill>
        <p:spPr>
          <a:xfrm>
            <a:off x="617807" y="1471640"/>
            <a:ext cx="2249256" cy="3181530"/>
          </a:xfrm>
          <a:prstGeom prst="rect">
            <a:avLst/>
          </a:prstGeom>
        </p:spPr>
      </p:pic>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Rapport d’activité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28</a:t>
            </a:fld>
            <a:endParaRPr lang="fr-FR" sz="900"/>
          </a:p>
        </p:txBody>
      </p:sp>
      <p:pic>
        <p:nvPicPr>
          <p:cNvPr id="9" name="Image 8">
            <a:extLst>
              <a:ext uri="{FF2B5EF4-FFF2-40B4-BE49-F238E27FC236}">
                <a16:creationId xmlns:a16="http://schemas.microsoft.com/office/drawing/2014/main" id="{29AFD17A-C2CA-A844-8E58-D86746897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686" y="4464533"/>
            <a:ext cx="2045594" cy="1534196"/>
          </a:xfrm>
          <a:prstGeom prst="rect">
            <a:avLst/>
          </a:prstGeom>
        </p:spPr>
      </p:pic>
      <p:pic>
        <p:nvPicPr>
          <p:cNvPr id="10" name="Image 9">
            <a:extLst>
              <a:ext uri="{FF2B5EF4-FFF2-40B4-BE49-F238E27FC236}">
                <a16:creationId xmlns:a16="http://schemas.microsoft.com/office/drawing/2014/main" id="{9EF76C10-9A87-174C-A4C3-921DC353C729}"/>
              </a:ext>
            </a:extLst>
          </p:cNvPr>
          <p:cNvPicPr>
            <a:picLocks noChangeAspect="1"/>
          </p:cNvPicPr>
          <p:nvPr/>
        </p:nvPicPr>
        <p:blipFill rotWithShape="1">
          <a:blip r:embed="rId5"/>
          <a:srcRect l="36114" t="20577" r="19317" b="31383"/>
          <a:stretch/>
        </p:blipFill>
        <p:spPr>
          <a:xfrm>
            <a:off x="4572000" y="1471640"/>
            <a:ext cx="3783348" cy="2718687"/>
          </a:xfrm>
          <a:prstGeom prst="rect">
            <a:avLst/>
          </a:prstGeom>
        </p:spPr>
      </p:pic>
      <p:pic>
        <p:nvPicPr>
          <p:cNvPr id="12" name="Image 11">
            <a:extLst>
              <a:ext uri="{FF2B5EF4-FFF2-40B4-BE49-F238E27FC236}">
                <a16:creationId xmlns:a16="http://schemas.microsoft.com/office/drawing/2014/main" id="{5BEF581C-C63D-FB4F-B7A1-B7DF75A6E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968" y="3982893"/>
            <a:ext cx="2592052" cy="1944039"/>
          </a:xfrm>
          <a:prstGeom prst="rect">
            <a:avLst/>
          </a:prstGeom>
        </p:spPr>
      </p:pic>
      <p:pic>
        <p:nvPicPr>
          <p:cNvPr id="13" name="Image 12">
            <a:extLst>
              <a:ext uri="{FF2B5EF4-FFF2-40B4-BE49-F238E27FC236}">
                <a16:creationId xmlns:a16="http://schemas.microsoft.com/office/drawing/2014/main" id="{587DF835-A984-9E46-9CDA-F7009C3D5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799" y="1240964"/>
            <a:ext cx="2009775" cy="2571750"/>
          </a:xfrm>
          <a:prstGeom prst="rect">
            <a:avLst/>
          </a:prstGeom>
        </p:spPr>
      </p:pic>
      <p:pic>
        <p:nvPicPr>
          <p:cNvPr id="14" name="Image 13">
            <a:extLst>
              <a:ext uri="{FF2B5EF4-FFF2-40B4-BE49-F238E27FC236}">
                <a16:creationId xmlns:a16="http://schemas.microsoft.com/office/drawing/2014/main" id="{662AE8A8-9B99-9749-A9C9-56225A1B6368}"/>
              </a:ext>
            </a:extLst>
          </p:cNvPr>
          <p:cNvPicPr>
            <a:picLocks noChangeAspect="1"/>
          </p:cNvPicPr>
          <p:nvPr/>
        </p:nvPicPr>
        <p:blipFill rotWithShape="1">
          <a:blip r:embed="rId8">
            <a:extLst>
              <a:ext uri="{28A0092B-C50C-407E-A947-70E740481C1C}">
                <a14:useLocalDpi xmlns:a14="http://schemas.microsoft.com/office/drawing/2010/main" val="0"/>
              </a:ext>
            </a:extLst>
          </a:blip>
          <a:srcRect l="32000" r="32240"/>
          <a:stretch/>
        </p:blipFill>
        <p:spPr>
          <a:xfrm>
            <a:off x="6682946" y="3352509"/>
            <a:ext cx="1362456" cy="2857500"/>
          </a:xfrm>
          <a:prstGeom prst="rect">
            <a:avLst/>
          </a:prstGeom>
        </p:spPr>
      </p:pic>
    </p:spTree>
    <p:extLst>
      <p:ext uri="{BB962C8B-B14F-4D97-AF65-F5344CB8AC3E}">
        <p14:creationId xmlns:p14="http://schemas.microsoft.com/office/powerpoint/2010/main" val="254883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3"/>
            <a:extLst>
              <a:ext uri="{FF2B5EF4-FFF2-40B4-BE49-F238E27FC236}">
                <a16:creationId xmlns:a16="http://schemas.microsoft.com/office/drawing/2014/main" id="{A9497FC5-DB0C-2141-BB20-1FF757C2466E}"/>
              </a:ext>
            </a:extLst>
          </p:cNvPr>
          <p:cNvPicPr>
            <a:picLocks noChangeAspect="1"/>
          </p:cNvPicPr>
          <p:nvPr/>
        </p:nvPicPr>
        <p:blipFill>
          <a:blip r:embed="rId4"/>
          <a:stretch>
            <a:fillRect/>
          </a:stretch>
        </p:blipFill>
        <p:spPr>
          <a:xfrm>
            <a:off x="512955" y="1428789"/>
            <a:ext cx="8157619" cy="4576036"/>
          </a:xfrm>
          <a:prstGeom prst="rect">
            <a:avLst/>
          </a:prstGeom>
        </p:spPr>
      </p:pic>
      <p:sp>
        <p:nvSpPr>
          <p:cNvPr id="3" name="Titre 1">
            <a:extLst>
              <a:ext uri="{FF2B5EF4-FFF2-40B4-BE49-F238E27FC236}">
                <a16:creationId xmlns:a16="http://schemas.microsoft.com/office/drawing/2014/main" id="{7188E8CA-81A4-4634-96D4-232C58B710DF}"/>
              </a:ext>
            </a:extLst>
          </p:cNvPr>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Vidéo de présentation de l’Apel</a:t>
            </a:r>
          </a:p>
        </p:txBody>
      </p:sp>
    </p:spTree>
    <p:extLst>
      <p:ext uri="{BB962C8B-B14F-4D97-AF65-F5344CB8AC3E}">
        <p14:creationId xmlns:p14="http://schemas.microsoft.com/office/powerpoint/2010/main" val="151193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Rapport d’activité</a:t>
            </a:r>
          </a:p>
        </p:txBody>
      </p:sp>
      <p:sp>
        <p:nvSpPr>
          <p:cNvPr id="16" name="Sous-titre 2"/>
          <p:cNvSpPr>
            <a:spLocks noGrp="1"/>
          </p:cNvSpPr>
          <p:nvPr>
            <p:ph type="subTitle" idx="1"/>
          </p:nvPr>
        </p:nvSpPr>
        <p:spPr>
          <a:xfrm>
            <a:off x="694592" y="1230924"/>
            <a:ext cx="7746023" cy="4998808"/>
          </a:xfrm>
        </p:spPr>
        <p:txBody>
          <a:bodyPr>
            <a:normAutofit/>
          </a:bodyPr>
          <a:lstStyle/>
          <a:p>
            <a:pPr algn="l"/>
            <a:r>
              <a:rPr lang="fr-FR" sz="2000" i="1">
                <a:solidFill>
                  <a:schemeClr val="tx1"/>
                </a:solidFill>
                <a:latin typeface="+mj-lt"/>
                <a:cs typeface="Helvetica 45 Light"/>
              </a:rPr>
              <a:t>Listez ici de façon exhaustive les actions menées pendant l’année</a:t>
            </a:r>
          </a:p>
          <a:p>
            <a:pPr algn="l"/>
            <a:endParaRPr lang="fr-FR" sz="2000" i="1">
              <a:solidFill>
                <a:schemeClr val="tx1"/>
              </a:solidFill>
              <a:latin typeface="Helvetica 45 Light"/>
              <a:cs typeface="Helvetica 45 Light"/>
            </a:endParaRPr>
          </a:p>
          <a:p>
            <a:pPr marL="342900" indent="-342900" algn="l">
              <a:buFont typeface="Arial" panose="020B0604020202020204" pitchFamily="34" charset="0"/>
              <a:buChar char="•"/>
            </a:pPr>
            <a:endParaRPr lang="fr-FR" sz="2000">
              <a:solidFill>
                <a:schemeClr val="tx1"/>
              </a:solidFill>
              <a:latin typeface="Helvetica 45 Light"/>
              <a:cs typeface="Helvetica 45 Light"/>
            </a:endParaRPr>
          </a:p>
          <a:p>
            <a:pPr marL="342900" indent="-342900" algn="l">
              <a:buFont typeface="Arial" panose="020B0604020202020204" pitchFamily="34" charset="0"/>
              <a:buChar char="•"/>
            </a:pPr>
            <a:endParaRPr lang="fr-FR" sz="200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29</a:t>
            </a:fld>
            <a:endParaRPr lang="fr-FR" sz="900"/>
          </a:p>
        </p:txBody>
      </p:sp>
    </p:spTree>
    <p:extLst>
      <p:ext uri="{BB962C8B-B14F-4D97-AF65-F5344CB8AC3E}">
        <p14:creationId xmlns:p14="http://schemas.microsoft.com/office/powerpoint/2010/main" val="60204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7412020" y="6137320"/>
            <a:ext cx="2133600" cy="365125"/>
          </a:xfrm>
        </p:spPr>
        <p:txBody>
          <a:bodyPr/>
          <a:lstStyle/>
          <a:p>
            <a:pPr algn="ctr"/>
            <a:fld id="{96538381-93E3-BB47-9751-DACDB8DC3AD3}" type="slidenum">
              <a:rPr lang="fr-FR" sz="900" smtClean="0"/>
              <a:pPr algn="ctr"/>
              <a:t>30</a:t>
            </a:fld>
            <a:endParaRPr lang="fr-FR" sz="900"/>
          </a:p>
        </p:txBody>
      </p:sp>
      <p:sp>
        <p:nvSpPr>
          <p:cNvPr id="2" name="Rectangle 1">
            <a:extLst>
              <a:ext uri="{FF2B5EF4-FFF2-40B4-BE49-F238E27FC236}">
                <a16:creationId xmlns:a16="http://schemas.microsoft.com/office/drawing/2014/main" id="{04E3FD66-9A7C-004A-85A3-42A40739C3E9}"/>
              </a:ext>
            </a:extLst>
          </p:cNvPr>
          <p:cNvSpPr/>
          <p:nvPr/>
        </p:nvSpPr>
        <p:spPr>
          <a:xfrm>
            <a:off x="4125108" y="1221707"/>
            <a:ext cx="4635579" cy="4896469"/>
          </a:xfrm>
          <a:prstGeom prst="rect">
            <a:avLst/>
          </a:prstGeom>
        </p:spPr>
        <p:txBody>
          <a:bodyPr wrap="square">
            <a:spAutoFit/>
          </a:bodyPr>
          <a:lstStyle/>
          <a:p>
            <a:pPr algn="ctr">
              <a:spcAft>
                <a:spcPts val="600"/>
              </a:spcAft>
            </a:pPr>
            <a:r>
              <a:rPr lang="fr-FR" sz="2800" b="1">
                <a:solidFill>
                  <a:srgbClr val="C40B74"/>
                </a:solidFill>
                <a:latin typeface="+mj-lt"/>
                <a:ea typeface="Helvetica Neue" panose="02000503000000020004" pitchFamily="2" charset="0"/>
                <a:cs typeface="Helvetica Neue" panose="02000503000000020004" pitchFamily="2" charset="0"/>
              </a:rPr>
              <a:t>Semaine des Apel 2022</a:t>
            </a:r>
          </a:p>
          <a:p>
            <a:pPr marL="342900" indent="-342900">
              <a:spcAft>
                <a:spcPts val="600"/>
              </a:spcAft>
              <a:buFont typeface="Arial" panose="020B0604020202020204" pitchFamily="34" charset="0"/>
              <a:buChar char="•"/>
            </a:pPr>
            <a:r>
              <a:rPr lang="fr-FR" sz="1900">
                <a:latin typeface="+mj-lt"/>
                <a:ea typeface="Helvetica Neue" panose="02000503000000020004" pitchFamily="2" charset="0"/>
                <a:cs typeface="Helvetica Neue" panose="02000503000000020004" pitchFamily="2" charset="0"/>
              </a:rPr>
              <a:t>14 mars : soirée des métiers sur l’environnement</a:t>
            </a:r>
          </a:p>
          <a:p>
            <a:pPr marL="342900" indent="-342900">
              <a:spcAft>
                <a:spcPts val="600"/>
              </a:spcAft>
              <a:buFont typeface="Arial" panose="020B0604020202020204" pitchFamily="34" charset="0"/>
              <a:buChar char="•"/>
            </a:pPr>
            <a:r>
              <a:rPr lang="fr-FR" sz="1900">
                <a:latin typeface="+mj-lt"/>
                <a:ea typeface="Helvetica Neue" panose="02000503000000020004" pitchFamily="2" charset="0"/>
                <a:cs typeface="Helvetica Neue" panose="02000503000000020004" pitchFamily="2" charset="0"/>
              </a:rPr>
              <a:t>16 mars : animation chapelle autour des semis (lien entre le Carême et l’environnement)</a:t>
            </a:r>
          </a:p>
          <a:p>
            <a:pPr marL="342900" indent="-342900">
              <a:lnSpc>
                <a:spcPts val="2400"/>
              </a:lnSpc>
              <a:spcAft>
                <a:spcPts val="600"/>
              </a:spcAft>
              <a:buFont typeface="Arial" panose="020B0604020202020204" pitchFamily="34" charset="0"/>
              <a:buChar char="•"/>
            </a:pPr>
            <a:r>
              <a:rPr lang="fr-FR" sz="1900">
                <a:latin typeface="+mj-lt"/>
                <a:ea typeface="Helvetica Neue" panose="02000503000000020004" pitchFamily="2" charset="0"/>
                <a:cs typeface="Helvetica Neue" panose="02000503000000020004" pitchFamily="2" charset="0"/>
              </a:rPr>
              <a:t>Actions avec la commission environnement collège-lycée :</a:t>
            </a:r>
          </a:p>
          <a:p>
            <a:pPr marL="800100" lvl="1" indent="-342900">
              <a:lnSpc>
                <a:spcPts val="2400"/>
              </a:lnSpc>
              <a:spcAft>
                <a:spcPts val="600"/>
              </a:spcAft>
              <a:buFont typeface="Arial" panose="020B0604020202020204" pitchFamily="34" charset="0"/>
              <a:buChar char="•"/>
            </a:pPr>
            <a:r>
              <a:rPr lang="fr-FR" sz="1900">
                <a:latin typeface="+mj-lt"/>
                <a:ea typeface="Helvetica Neue" panose="02000503000000020004" pitchFamily="2" charset="0"/>
                <a:cs typeface="Helvetica Neue" panose="02000503000000020004" pitchFamily="2" charset="0"/>
              </a:rPr>
              <a:t>Collecte de déchets ;</a:t>
            </a:r>
          </a:p>
          <a:p>
            <a:pPr marL="800100" lvl="1" indent="-342900">
              <a:lnSpc>
                <a:spcPts val="2400"/>
              </a:lnSpc>
              <a:spcAft>
                <a:spcPts val="600"/>
              </a:spcAft>
              <a:buFont typeface="Arial" panose="020B0604020202020204" pitchFamily="34" charset="0"/>
              <a:buChar char="•"/>
            </a:pPr>
            <a:r>
              <a:rPr lang="fr-FR" sz="1900">
                <a:latin typeface="+mj-lt"/>
                <a:ea typeface="Helvetica Neue" panose="02000503000000020004" pitchFamily="2" charset="0"/>
                <a:cs typeface="Helvetica Neue" panose="02000503000000020004" pitchFamily="2" charset="0"/>
              </a:rPr>
              <a:t>Actions de sensibilisation au gaspillage ;</a:t>
            </a:r>
          </a:p>
          <a:p>
            <a:pPr marL="800100" lvl="1" indent="-342900">
              <a:lnSpc>
                <a:spcPts val="2400"/>
              </a:lnSpc>
              <a:spcAft>
                <a:spcPts val="600"/>
              </a:spcAft>
              <a:buFont typeface="Arial" panose="020B0604020202020204" pitchFamily="34" charset="0"/>
              <a:buChar char="•"/>
            </a:pPr>
            <a:r>
              <a:rPr lang="fr-FR" sz="1900">
                <a:latin typeface="+mj-lt"/>
                <a:ea typeface="Helvetica Neue" panose="02000503000000020004" pitchFamily="2" charset="0"/>
                <a:cs typeface="Helvetica Neue" panose="02000503000000020004" pitchFamily="2" charset="0"/>
              </a:rPr>
              <a:t>Visite de refuges d’animaux blessés par des actions directes ou indirectes de l’homme...</a:t>
            </a:r>
          </a:p>
        </p:txBody>
      </p:sp>
      <p:pic>
        <p:nvPicPr>
          <p:cNvPr id="4" name="Image 3">
            <a:extLst>
              <a:ext uri="{FF2B5EF4-FFF2-40B4-BE49-F238E27FC236}">
                <a16:creationId xmlns:a16="http://schemas.microsoft.com/office/drawing/2014/main" id="{EB079CC9-5EDF-490C-88AA-E955824310A9}"/>
              </a:ext>
            </a:extLst>
          </p:cNvPr>
          <p:cNvPicPr>
            <a:picLocks noChangeAspect="1"/>
          </p:cNvPicPr>
          <p:nvPr/>
        </p:nvPicPr>
        <p:blipFill>
          <a:blip r:embed="rId3"/>
          <a:stretch>
            <a:fillRect/>
          </a:stretch>
        </p:blipFill>
        <p:spPr>
          <a:xfrm>
            <a:off x="502328" y="1292896"/>
            <a:ext cx="3490210" cy="4936836"/>
          </a:xfrm>
          <a:prstGeom prst="rect">
            <a:avLst/>
          </a:prstGeom>
        </p:spPr>
      </p:pic>
      <p:sp>
        <p:nvSpPr>
          <p:cNvPr id="10" name="Titre 1">
            <a:extLst>
              <a:ext uri="{FF2B5EF4-FFF2-40B4-BE49-F238E27FC236}">
                <a16:creationId xmlns:a16="http://schemas.microsoft.com/office/drawing/2014/main" id="{09DE158B-E9D5-4B3E-A034-04B2B42F23FB}"/>
              </a:ext>
            </a:extLst>
          </p:cNvPr>
          <p:cNvSpPr txBox="1">
            <a:spLocks/>
          </p:cNvSpPr>
          <p:nvPr/>
        </p:nvSpPr>
        <p:spPr>
          <a:xfrm>
            <a:off x="394772" y="457796"/>
            <a:ext cx="7303448" cy="423699"/>
          </a:xfrm>
          <a:prstGeom prst="rect">
            <a:avLst/>
          </a:prstGeom>
        </p:spPr>
        <p:txBody>
          <a:bodyPr>
            <a:normAutofit fontScale="90000" lnSpcReduction="20000"/>
          </a:bodyPr>
          <a:lstStyle>
            <a:lvl1pPr algn="l" defTabSz="457200" rtl="0" eaLnBrk="1" latinLnBrk="0" hangingPunct="1">
              <a:spcBef>
                <a:spcPct val="0"/>
              </a:spcBef>
              <a:buNone/>
              <a:defRPr sz="2800" b="1" kern="1200">
                <a:solidFill>
                  <a:schemeClr val="bg1"/>
                </a:solidFill>
                <a:latin typeface="+mj-lt"/>
                <a:ea typeface="+mj-ea"/>
                <a:cs typeface="+mj-cs"/>
              </a:defRPr>
            </a:lvl1pPr>
          </a:lstStyle>
          <a:p>
            <a:r>
              <a:rPr lang="fr-FR" dirty="0">
                <a:cs typeface="Martel Sans Black"/>
              </a:rPr>
              <a:t>Exemple d’actions à mettre en place</a:t>
            </a:r>
          </a:p>
        </p:txBody>
      </p:sp>
    </p:spTree>
    <p:extLst>
      <p:ext uri="{BB962C8B-B14F-4D97-AF65-F5344CB8AC3E}">
        <p14:creationId xmlns:p14="http://schemas.microsoft.com/office/powerpoint/2010/main" val="56057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able&#10;&#10;Description générée automatiquement">
            <a:extLst>
              <a:ext uri="{FF2B5EF4-FFF2-40B4-BE49-F238E27FC236}">
                <a16:creationId xmlns:a16="http://schemas.microsoft.com/office/drawing/2014/main" id="{9B4364F0-F543-4309-9A4F-C30143FF4E4E}"/>
              </a:ext>
            </a:extLst>
          </p:cNvPr>
          <p:cNvPicPr>
            <a:picLocks noChangeAspect="1"/>
          </p:cNvPicPr>
          <p:nvPr/>
        </p:nvPicPr>
        <p:blipFill>
          <a:blip r:embed="rId3"/>
          <a:stretch>
            <a:fillRect/>
          </a:stretch>
        </p:blipFill>
        <p:spPr>
          <a:xfrm>
            <a:off x="894941" y="1017939"/>
            <a:ext cx="6896946" cy="5566718"/>
          </a:xfrm>
          <a:prstGeom prst="rect">
            <a:avLst/>
          </a:prstGeom>
        </p:spPr>
      </p:pic>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Rapport financier : compte de résultat</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31</a:t>
            </a:fld>
            <a:endParaRPr lang="fr-FR" sz="900"/>
          </a:p>
        </p:txBody>
      </p:sp>
      <p:sp>
        <p:nvSpPr>
          <p:cNvPr id="8" name="ZoneTexte 7">
            <a:extLst>
              <a:ext uri="{FF2B5EF4-FFF2-40B4-BE49-F238E27FC236}">
                <a16:creationId xmlns:a16="http://schemas.microsoft.com/office/drawing/2014/main" id="{E9EAFA41-1BB6-4994-AEE8-BE06570595B0}"/>
              </a:ext>
            </a:extLst>
          </p:cNvPr>
          <p:cNvSpPr txBox="1"/>
          <p:nvPr/>
        </p:nvSpPr>
        <p:spPr>
          <a:xfrm rot="20159691">
            <a:off x="2378521" y="4037585"/>
            <a:ext cx="6397111" cy="923330"/>
          </a:xfrm>
          <a:prstGeom prst="rect">
            <a:avLst/>
          </a:prstGeom>
          <a:solidFill>
            <a:schemeClr val="accent6">
              <a:lumMod val="40000"/>
              <a:lumOff val="60000"/>
            </a:schemeClr>
          </a:solidFill>
        </p:spPr>
        <p:txBody>
          <a:bodyPr wrap="square" rtlCol="0">
            <a:spAutoFit/>
          </a:bodyPr>
          <a:lstStyle/>
          <a:p>
            <a:r>
              <a:rPr lang="fr-FR"/>
              <a:t>Personnalisez votre tableau en le téléchargeant sur: </a:t>
            </a:r>
            <a:r>
              <a:rPr lang="fr-FR">
                <a:hlinkClick r:id="rId4"/>
              </a:rPr>
              <a:t>https://www.apeldurhone.fr/laccompagnement-des-apel-detablissement/lapel-son-fonctionnement/assemblee-generale/</a:t>
            </a:r>
            <a:endParaRPr lang="fr-FR"/>
          </a:p>
        </p:txBody>
      </p:sp>
    </p:spTree>
    <p:extLst>
      <p:ext uri="{BB962C8B-B14F-4D97-AF65-F5344CB8AC3E}">
        <p14:creationId xmlns:p14="http://schemas.microsoft.com/office/powerpoint/2010/main" val="359299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able&#10;&#10;Description générée automatiquement">
            <a:extLst>
              <a:ext uri="{FF2B5EF4-FFF2-40B4-BE49-F238E27FC236}">
                <a16:creationId xmlns:a16="http://schemas.microsoft.com/office/drawing/2014/main" id="{87B5BE1D-93BD-4E95-A628-83E416D3CC9C}"/>
              </a:ext>
            </a:extLst>
          </p:cNvPr>
          <p:cNvPicPr>
            <a:picLocks noChangeAspect="1"/>
          </p:cNvPicPr>
          <p:nvPr/>
        </p:nvPicPr>
        <p:blipFill>
          <a:blip r:embed="rId3"/>
          <a:stretch>
            <a:fillRect/>
          </a:stretch>
        </p:blipFill>
        <p:spPr>
          <a:xfrm>
            <a:off x="585787" y="1846838"/>
            <a:ext cx="7972425" cy="3533775"/>
          </a:xfrm>
          <a:prstGeom prst="rect">
            <a:avLst/>
          </a:prstGeom>
        </p:spPr>
      </p:pic>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Rapport financier : état des comptes</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32</a:t>
            </a:fld>
            <a:endParaRPr lang="fr-FR" sz="900"/>
          </a:p>
        </p:txBody>
      </p:sp>
      <p:sp>
        <p:nvSpPr>
          <p:cNvPr id="8" name="ZoneTexte 7">
            <a:extLst>
              <a:ext uri="{FF2B5EF4-FFF2-40B4-BE49-F238E27FC236}">
                <a16:creationId xmlns:a16="http://schemas.microsoft.com/office/drawing/2014/main" id="{FEC917DD-58AC-4015-92FA-2CFB58AD945C}"/>
              </a:ext>
            </a:extLst>
          </p:cNvPr>
          <p:cNvSpPr txBox="1"/>
          <p:nvPr/>
        </p:nvSpPr>
        <p:spPr>
          <a:xfrm rot="20684723">
            <a:off x="2280918" y="3504273"/>
            <a:ext cx="6397111" cy="923330"/>
          </a:xfrm>
          <a:prstGeom prst="rect">
            <a:avLst/>
          </a:prstGeom>
          <a:solidFill>
            <a:schemeClr val="accent6">
              <a:lumMod val="40000"/>
              <a:lumOff val="60000"/>
            </a:schemeClr>
          </a:solidFill>
        </p:spPr>
        <p:txBody>
          <a:bodyPr wrap="square" rtlCol="0">
            <a:spAutoFit/>
          </a:bodyPr>
          <a:lstStyle/>
          <a:p>
            <a:r>
              <a:rPr lang="fr-FR"/>
              <a:t>Personnalisez votre tableau en le téléchargeant sur: </a:t>
            </a:r>
            <a:r>
              <a:rPr lang="fr-FR">
                <a:hlinkClick r:id="rId4"/>
              </a:rPr>
              <a:t>https://www.apeldurhone.fr/laccompagnement-des-apel-detablissement/lapel-son-fonctionnement/assemblee-generale/</a:t>
            </a:r>
            <a:endParaRPr lang="fr-FR"/>
          </a:p>
        </p:txBody>
      </p:sp>
    </p:spTree>
    <p:extLst>
      <p:ext uri="{BB962C8B-B14F-4D97-AF65-F5344CB8AC3E}">
        <p14:creationId xmlns:p14="http://schemas.microsoft.com/office/powerpoint/2010/main" val="383680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1" y="400646"/>
            <a:ext cx="7467395" cy="423699"/>
          </a:xfrm>
        </p:spPr>
        <p:txBody>
          <a:bodyPr>
            <a:normAutofit fontScale="90000"/>
          </a:bodyPr>
          <a:lstStyle/>
          <a:p>
            <a:pPr algn="l"/>
            <a:r>
              <a:rPr lang="fr-FR" sz="2800" b="1" dirty="0">
                <a:solidFill>
                  <a:schemeClr val="bg1"/>
                </a:solidFill>
                <a:cs typeface="Martel Sans Black"/>
              </a:rPr>
              <a:t>Projets de l’année / Rapport d’orientations</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800" b="1">
                <a:solidFill>
                  <a:srgbClr val="C40B74"/>
                </a:solidFill>
                <a:latin typeface="+mj-lt"/>
                <a:cs typeface="Helvetica 45 Light"/>
              </a:rPr>
              <a:t>Pour l’année à venir</a:t>
            </a:r>
            <a:r>
              <a:rPr lang="fr-FR" sz="2800">
                <a:solidFill>
                  <a:srgbClr val="C40B74"/>
                </a:solidFill>
                <a:latin typeface="+mj-lt"/>
                <a:cs typeface="Helvetica 45 Light"/>
              </a:rPr>
              <a:t> :</a:t>
            </a:r>
          </a:p>
          <a:p>
            <a:pPr algn="l"/>
            <a:endParaRPr lang="fr-FR" sz="2000">
              <a:solidFill>
                <a:schemeClr val="tx1"/>
              </a:solidFill>
              <a:latin typeface="+mj-lt"/>
              <a:cs typeface="Helvetica 45 Light"/>
            </a:endParaRPr>
          </a:p>
          <a:p>
            <a:pPr marL="342900" indent="-342900" algn="l">
              <a:buFontTx/>
              <a:buChar char="-"/>
            </a:pPr>
            <a:r>
              <a:rPr lang="fr-FR" sz="2000">
                <a:solidFill>
                  <a:schemeClr val="tx1"/>
                </a:solidFill>
                <a:latin typeface="+mj-lt"/>
                <a:cs typeface="Helvetica 45 Light"/>
              </a:rPr>
              <a:t>…</a:t>
            </a:r>
          </a:p>
          <a:p>
            <a:pPr marL="342900" indent="-342900" algn="l">
              <a:buFontTx/>
              <a:buChar char="-"/>
            </a:pPr>
            <a:r>
              <a:rPr lang="fr-FR" sz="2000">
                <a:solidFill>
                  <a:schemeClr val="tx1"/>
                </a:solidFill>
                <a:latin typeface="+mj-lt"/>
                <a:cs typeface="Helvetica 45 Light"/>
              </a:rPr>
              <a:t>…</a:t>
            </a:r>
          </a:p>
          <a:p>
            <a:pPr marL="342900" indent="-342900" algn="l">
              <a:buFontTx/>
              <a:buChar char="-"/>
            </a:pPr>
            <a:r>
              <a:rPr lang="fr-FR" sz="2000">
                <a:solidFill>
                  <a:schemeClr val="tx1"/>
                </a:solidFill>
                <a:latin typeface="+mj-lt"/>
                <a:cs typeface="Helvetica 45 Light"/>
              </a:rPr>
              <a:t>…</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33</a:t>
            </a:fld>
            <a:endParaRPr lang="fr-FR" sz="900"/>
          </a:p>
        </p:txBody>
      </p:sp>
    </p:spTree>
    <p:extLst>
      <p:ext uri="{BB962C8B-B14F-4D97-AF65-F5344CB8AC3E}">
        <p14:creationId xmlns:p14="http://schemas.microsoft.com/office/powerpoint/2010/main" val="2233057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able&#10;&#10;Description générée automatiquement">
            <a:extLst>
              <a:ext uri="{FF2B5EF4-FFF2-40B4-BE49-F238E27FC236}">
                <a16:creationId xmlns:a16="http://schemas.microsoft.com/office/drawing/2014/main" id="{F6DE995C-A4D4-45D2-87C3-E95E0166FFAD}"/>
              </a:ext>
            </a:extLst>
          </p:cNvPr>
          <p:cNvPicPr>
            <a:picLocks noChangeAspect="1"/>
          </p:cNvPicPr>
          <p:nvPr/>
        </p:nvPicPr>
        <p:blipFill>
          <a:blip r:embed="rId3"/>
          <a:stretch>
            <a:fillRect/>
          </a:stretch>
        </p:blipFill>
        <p:spPr>
          <a:xfrm>
            <a:off x="894941" y="1017939"/>
            <a:ext cx="6896946" cy="5566718"/>
          </a:xfrm>
          <a:prstGeom prst="rect">
            <a:avLst/>
          </a:prstGeom>
        </p:spPr>
      </p:pic>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Budget prévisionnel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34</a:t>
            </a:fld>
            <a:endParaRPr lang="fr-FR" sz="900"/>
          </a:p>
        </p:txBody>
      </p:sp>
      <p:sp>
        <p:nvSpPr>
          <p:cNvPr id="7" name="ZoneTexte 6">
            <a:extLst>
              <a:ext uri="{FF2B5EF4-FFF2-40B4-BE49-F238E27FC236}">
                <a16:creationId xmlns:a16="http://schemas.microsoft.com/office/drawing/2014/main" id="{E7A841DD-B596-49D0-9D11-775668068622}"/>
              </a:ext>
            </a:extLst>
          </p:cNvPr>
          <p:cNvSpPr txBox="1"/>
          <p:nvPr/>
        </p:nvSpPr>
        <p:spPr>
          <a:xfrm rot="20070815">
            <a:off x="1285591" y="3772125"/>
            <a:ext cx="6397111" cy="923330"/>
          </a:xfrm>
          <a:prstGeom prst="rect">
            <a:avLst/>
          </a:prstGeom>
          <a:solidFill>
            <a:schemeClr val="accent6">
              <a:lumMod val="40000"/>
              <a:lumOff val="60000"/>
            </a:schemeClr>
          </a:solidFill>
        </p:spPr>
        <p:txBody>
          <a:bodyPr wrap="square" rtlCol="0">
            <a:spAutoFit/>
          </a:bodyPr>
          <a:lstStyle/>
          <a:p>
            <a:r>
              <a:rPr lang="fr-FR"/>
              <a:t>Personnalisez votre tableau en le téléchargeant sur: </a:t>
            </a:r>
            <a:r>
              <a:rPr lang="fr-FR">
                <a:hlinkClick r:id="rId4"/>
              </a:rPr>
              <a:t>https://www.apeldurhone.fr/laccompagnement-des-apel-detablissement/lapel-son-fonctionnement/assemblee-generale/</a:t>
            </a:r>
            <a:endParaRPr lang="fr-FR"/>
          </a:p>
        </p:txBody>
      </p:sp>
    </p:spTree>
    <p:extLst>
      <p:ext uri="{BB962C8B-B14F-4D97-AF65-F5344CB8AC3E}">
        <p14:creationId xmlns:p14="http://schemas.microsoft.com/office/powerpoint/2010/main" val="111085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Approbation du rapport d’activité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35</a:t>
            </a:fld>
            <a:endParaRPr lang="fr-FR" sz="900"/>
          </a:p>
        </p:txBody>
      </p:sp>
      <p:sp>
        <p:nvSpPr>
          <p:cNvPr id="9" name="Sous-titre 2">
            <a:extLst>
              <a:ext uri="{FF2B5EF4-FFF2-40B4-BE49-F238E27FC236}">
                <a16:creationId xmlns:a16="http://schemas.microsoft.com/office/drawing/2014/main" id="{06647859-D572-401E-A963-BB22F5AD9172}"/>
              </a:ext>
            </a:extLst>
          </p:cNvPr>
          <p:cNvSpPr txBox="1">
            <a:spLocks/>
          </p:cNvSpPr>
          <p:nvPr/>
        </p:nvSpPr>
        <p:spPr>
          <a:xfrm>
            <a:off x="1266093" y="1406332"/>
            <a:ext cx="6997790" cy="470344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b="1">
              <a:solidFill>
                <a:schemeClr val="tx1"/>
              </a:solidFill>
              <a:latin typeface="Helvetica 45 Light"/>
              <a:cs typeface="Helvetica 45 Light"/>
            </a:endParaRPr>
          </a:p>
          <a:p>
            <a:pPr marL="342900" indent="-342900" algn="l">
              <a:spcBef>
                <a:spcPts val="2400"/>
              </a:spcBef>
              <a:buFontTx/>
              <a:buChar char="-"/>
            </a:pPr>
            <a:r>
              <a:rPr lang="fr-FR">
                <a:solidFill>
                  <a:schemeClr val="tx1"/>
                </a:solidFill>
                <a:latin typeface="+mj-lt"/>
                <a:cs typeface="Helvetica 45 Light"/>
              </a:rPr>
              <a:t>Nombre de voix contre :</a:t>
            </a:r>
          </a:p>
          <a:p>
            <a:pPr marL="342900" indent="-342900" algn="l">
              <a:spcBef>
                <a:spcPts val="2400"/>
              </a:spcBef>
              <a:buFontTx/>
              <a:buChar char="-"/>
            </a:pPr>
            <a:r>
              <a:rPr lang="fr-FR">
                <a:solidFill>
                  <a:schemeClr val="tx1"/>
                </a:solidFill>
                <a:latin typeface="+mj-lt"/>
                <a:cs typeface="Helvetica 45 Light"/>
              </a:rPr>
              <a:t>Nombres d’abstentions :        </a:t>
            </a:r>
          </a:p>
          <a:p>
            <a:pPr marL="342900" indent="-342900" algn="l">
              <a:spcBef>
                <a:spcPts val="2400"/>
              </a:spcBef>
              <a:buFontTx/>
              <a:buChar char="-"/>
            </a:pPr>
            <a:r>
              <a:rPr lang="fr-FR">
                <a:solidFill>
                  <a:schemeClr val="tx1"/>
                </a:solidFill>
                <a:latin typeface="+mj-lt"/>
                <a:cs typeface="Helvetica 45 Light"/>
              </a:rPr>
              <a:t>Nombre de voix pour :</a:t>
            </a:r>
          </a:p>
          <a:p>
            <a:pPr marL="342900" indent="-342900" algn="l">
              <a:buFontTx/>
              <a:buChar char="-"/>
            </a:pPr>
            <a:endParaRPr lang="fr-FR">
              <a:solidFill>
                <a:schemeClr val="tx1"/>
              </a:solidFill>
              <a:latin typeface="Helvetica 45 Light"/>
              <a:cs typeface="Helvetica 45 Light"/>
            </a:endParaRPr>
          </a:p>
          <a:p>
            <a:pPr algn="l"/>
            <a:endParaRPr lang="fr-FR" sz="2000">
              <a:solidFill>
                <a:schemeClr val="tx1"/>
              </a:solidFill>
              <a:latin typeface="Helvetica 45 Light"/>
              <a:cs typeface="Helvetica 45 Light"/>
            </a:endParaRPr>
          </a:p>
        </p:txBody>
      </p:sp>
    </p:spTree>
    <p:extLst>
      <p:ext uri="{BB962C8B-B14F-4D97-AF65-F5344CB8AC3E}">
        <p14:creationId xmlns:p14="http://schemas.microsoft.com/office/powerpoint/2010/main" val="112084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Approbation des comptes</a:t>
            </a:r>
          </a:p>
        </p:txBody>
      </p:sp>
      <p:sp>
        <p:nvSpPr>
          <p:cNvPr id="16" name="Sous-titre 2"/>
          <p:cNvSpPr>
            <a:spLocks noGrp="1"/>
          </p:cNvSpPr>
          <p:nvPr>
            <p:ph type="subTitle" idx="1"/>
          </p:nvPr>
        </p:nvSpPr>
        <p:spPr>
          <a:xfrm>
            <a:off x="1266093" y="1406332"/>
            <a:ext cx="6997790" cy="4703445"/>
          </a:xfrm>
        </p:spPr>
        <p:txBody>
          <a:bodyPr>
            <a:normAutofit/>
          </a:bodyPr>
          <a:lstStyle/>
          <a:p>
            <a:pPr algn="l"/>
            <a:endParaRPr lang="fr-FR" sz="2000" b="1">
              <a:solidFill>
                <a:schemeClr val="tx1"/>
              </a:solidFill>
              <a:latin typeface="Helvetica 45 Light"/>
              <a:cs typeface="Helvetica 45 Light"/>
            </a:endParaRPr>
          </a:p>
          <a:p>
            <a:pPr marL="342900" indent="-342900" algn="l">
              <a:spcBef>
                <a:spcPts val="2400"/>
              </a:spcBef>
              <a:buFontTx/>
              <a:buChar char="-"/>
            </a:pPr>
            <a:r>
              <a:rPr lang="fr-FR">
                <a:solidFill>
                  <a:schemeClr val="tx1"/>
                </a:solidFill>
                <a:latin typeface="+mj-lt"/>
                <a:cs typeface="Helvetica 45 Light"/>
              </a:rPr>
              <a:t>Nombre de voix contre :</a:t>
            </a:r>
          </a:p>
          <a:p>
            <a:pPr marL="342900" indent="-342900" algn="l">
              <a:spcBef>
                <a:spcPts val="2400"/>
              </a:spcBef>
              <a:buFontTx/>
              <a:buChar char="-"/>
            </a:pPr>
            <a:r>
              <a:rPr lang="fr-FR">
                <a:solidFill>
                  <a:schemeClr val="tx1"/>
                </a:solidFill>
                <a:latin typeface="+mj-lt"/>
                <a:cs typeface="Helvetica 45 Light"/>
              </a:rPr>
              <a:t>Nombres d’abstentions :        </a:t>
            </a:r>
          </a:p>
          <a:p>
            <a:pPr marL="342900" indent="-342900" algn="l">
              <a:spcBef>
                <a:spcPts val="2400"/>
              </a:spcBef>
              <a:buFontTx/>
              <a:buChar char="-"/>
            </a:pPr>
            <a:r>
              <a:rPr lang="fr-FR">
                <a:solidFill>
                  <a:schemeClr val="tx1"/>
                </a:solidFill>
                <a:latin typeface="+mj-lt"/>
                <a:cs typeface="Helvetica 45 Light"/>
              </a:rPr>
              <a:t>Nombre de voix pour :</a:t>
            </a:r>
          </a:p>
          <a:p>
            <a:pPr marL="342900" indent="-342900" algn="l">
              <a:buFontTx/>
              <a:buChar char="-"/>
            </a:pPr>
            <a:endParaRPr lang="fr-FR">
              <a:solidFill>
                <a:schemeClr val="tx1"/>
              </a:solidFill>
              <a:latin typeface="Helvetica 45 Light"/>
              <a:cs typeface="Helvetica 45 Light"/>
            </a:endParaRPr>
          </a:p>
          <a:p>
            <a:pPr algn="l"/>
            <a:endParaRPr lang="fr-FR" sz="200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36</a:t>
            </a:fld>
            <a:endParaRPr lang="fr-FR" sz="900"/>
          </a:p>
        </p:txBody>
      </p:sp>
    </p:spTree>
    <p:extLst>
      <p:ext uri="{BB962C8B-B14F-4D97-AF65-F5344CB8AC3E}">
        <p14:creationId xmlns:p14="http://schemas.microsoft.com/office/powerpoint/2010/main" val="221438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Vote du budget prévisionnel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37</a:t>
            </a:fld>
            <a:endParaRPr lang="fr-FR" sz="900"/>
          </a:p>
        </p:txBody>
      </p:sp>
      <p:sp>
        <p:nvSpPr>
          <p:cNvPr id="9" name="Sous-titre 2">
            <a:extLst>
              <a:ext uri="{FF2B5EF4-FFF2-40B4-BE49-F238E27FC236}">
                <a16:creationId xmlns:a16="http://schemas.microsoft.com/office/drawing/2014/main" id="{5313DC08-DCD0-41C3-94B0-240E576E6F6F}"/>
              </a:ext>
            </a:extLst>
          </p:cNvPr>
          <p:cNvSpPr>
            <a:spLocks noGrp="1"/>
          </p:cNvSpPr>
          <p:nvPr>
            <p:ph type="subTitle" idx="1"/>
          </p:nvPr>
        </p:nvSpPr>
        <p:spPr>
          <a:xfrm>
            <a:off x="1266093" y="1406332"/>
            <a:ext cx="6997790" cy="4703445"/>
          </a:xfrm>
        </p:spPr>
        <p:txBody>
          <a:bodyPr>
            <a:normAutofit/>
          </a:bodyPr>
          <a:lstStyle/>
          <a:p>
            <a:pPr algn="l"/>
            <a:endParaRPr lang="fr-FR" sz="2000" b="1">
              <a:solidFill>
                <a:schemeClr val="tx1"/>
              </a:solidFill>
              <a:latin typeface="Helvetica 45 Light"/>
              <a:cs typeface="Helvetica 45 Light"/>
            </a:endParaRPr>
          </a:p>
          <a:p>
            <a:pPr marL="342900" indent="-342900" algn="l">
              <a:spcBef>
                <a:spcPts val="2400"/>
              </a:spcBef>
              <a:buFontTx/>
              <a:buChar char="-"/>
            </a:pPr>
            <a:r>
              <a:rPr lang="fr-FR">
                <a:solidFill>
                  <a:schemeClr val="tx1"/>
                </a:solidFill>
                <a:latin typeface="+mj-lt"/>
                <a:cs typeface="Helvetica 45 Light"/>
              </a:rPr>
              <a:t>Nombre de voix contre :</a:t>
            </a:r>
          </a:p>
          <a:p>
            <a:pPr marL="342900" indent="-342900" algn="l">
              <a:spcBef>
                <a:spcPts val="2400"/>
              </a:spcBef>
              <a:buFontTx/>
              <a:buChar char="-"/>
            </a:pPr>
            <a:r>
              <a:rPr lang="fr-FR">
                <a:solidFill>
                  <a:schemeClr val="tx1"/>
                </a:solidFill>
                <a:latin typeface="+mj-lt"/>
                <a:cs typeface="Helvetica 45 Light"/>
              </a:rPr>
              <a:t>Nombres d’abstentions :        </a:t>
            </a:r>
          </a:p>
          <a:p>
            <a:pPr marL="342900" indent="-342900" algn="l">
              <a:spcBef>
                <a:spcPts val="2400"/>
              </a:spcBef>
              <a:buFontTx/>
              <a:buChar char="-"/>
            </a:pPr>
            <a:r>
              <a:rPr lang="fr-FR">
                <a:solidFill>
                  <a:schemeClr val="tx1"/>
                </a:solidFill>
                <a:latin typeface="+mj-lt"/>
                <a:cs typeface="Helvetica 45 Light"/>
              </a:rPr>
              <a:t>Nombre de voix pour :</a:t>
            </a:r>
          </a:p>
          <a:p>
            <a:pPr marL="342900" indent="-342900" algn="l">
              <a:buFontTx/>
              <a:buChar char="-"/>
            </a:pPr>
            <a:endParaRPr lang="fr-FR">
              <a:solidFill>
                <a:schemeClr val="tx1"/>
              </a:solidFill>
              <a:latin typeface="Helvetica 45 Light"/>
              <a:cs typeface="Helvetica 45 Light"/>
            </a:endParaRPr>
          </a:p>
          <a:p>
            <a:pPr algn="l"/>
            <a:endParaRPr lang="fr-FR" sz="2000">
              <a:solidFill>
                <a:schemeClr val="tx1"/>
              </a:solidFill>
              <a:latin typeface="Helvetica 45 Light"/>
              <a:cs typeface="Helvetica 45 Light"/>
            </a:endParaRPr>
          </a:p>
        </p:txBody>
      </p:sp>
    </p:spTree>
    <p:extLst>
      <p:ext uri="{BB962C8B-B14F-4D97-AF65-F5344CB8AC3E}">
        <p14:creationId xmlns:p14="http://schemas.microsoft.com/office/powerpoint/2010/main" val="3706319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Vote des orientations pour l’année 2021/2022</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38</a:t>
            </a:fld>
            <a:endParaRPr lang="fr-FR" sz="900"/>
          </a:p>
        </p:txBody>
      </p:sp>
      <p:sp>
        <p:nvSpPr>
          <p:cNvPr id="9" name="Sous-titre 2">
            <a:extLst>
              <a:ext uri="{FF2B5EF4-FFF2-40B4-BE49-F238E27FC236}">
                <a16:creationId xmlns:a16="http://schemas.microsoft.com/office/drawing/2014/main" id="{CBD53CF6-6D75-482B-A974-09F036F8307F}"/>
              </a:ext>
            </a:extLst>
          </p:cNvPr>
          <p:cNvSpPr>
            <a:spLocks noGrp="1"/>
          </p:cNvSpPr>
          <p:nvPr>
            <p:ph type="subTitle" idx="1"/>
          </p:nvPr>
        </p:nvSpPr>
        <p:spPr>
          <a:xfrm>
            <a:off x="1266093" y="1406332"/>
            <a:ext cx="6997790" cy="4703445"/>
          </a:xfrm>
        </p:spPr>
        <p:txBody>
          <a:bodyPr>
            <a:normAutofit/>
          </a:bodyPr>
          <a:lstStyle/>
          <a:p>
            <a:pPr algn="l"/>
            <a:endParaRPr lang="fr-FR" sz="2000" b="1">
              <a:solidFill>
                <a:schemeClr val="tx1"/>
              </a:solidFill>
              <a:latin typeface="Helvetica 45 Light"/>
              <a:cs typeface="Helvetica 45 Light"/>
            </a:endParaRPr>
          </a:p>
          <a:p>
            <a:pPr marL="342900" indent="-342900" algn="l">
              <a:spcBef>
                <a:spcPts val="2400"/>
              </a:spcBef>
              <a:buFontTx/>
              <a:buChar char="-"/>
            </a:pPr>
            <a:r>
              <a:rPr lang="fr-FR">
                <a:solidFill>
                  <a:schemeClr val="tx1"/>
                </a:solidFill>
                <a:latin typeface="+mj-lt"/>
                <a:cs typeface="Helvetica 45 Light"/>
              </a:rPr>
              <a:t>Nombre de voix contre :</a:t>
            </a:r>
          </a:p>
          <a:p>
            <a:pPr marL="342900" indent="-342900" algn="l">
              <a:spcBef>
                <a:spcPts val="2400"/>
              </a:spcBef>
              <a:buFontTx/>
              <a:buChar char="-"/>
            </a:pPr>
            <a:r>
              <a:rPr lang="fr-FR">
                <a:solidFill>
                  <a:schemeClr val="tx1"/>
                </a:solidFill>
                <a:latin typeface="+mj-lt"/>
                <a:cs typeface="Helvetica 45 Light"/>
              </a:rPr>
              <a:t>Nombres d’abstentions :        </a:t>
            </a:r>
          </a:p>
          <a:p>
            <a:pPr marL="342900" indent="-342900" algn="l">
              <a:spcBef>
                <a:spcPts val="2400"/>
              </a:spcBef>
              <a:buFontTx/>
              <a:buChar char="-"/>
            </a:pPr>
            <a:r>
              <a:rPr lang="fr-FR">
                <a:solidFill>
                  <a:schemeClr val="tx1"/>
                </a:solidFill>
                <a:latin typeface="+mj-lt"/>
                <a:cs typeface="Helvetica 45 Light"/>
              </a:rPr>
              <a:t>Nombre de voix pour :</a:t>
            </a:r>
          </a:p>
          <a:p>
            <a:pPr marL="342900" indent="-342900" algn="l">
              <a:buFontTx/>
              <a:buChar char="-"/>
            </a:pPr>
            <a:endParaRPr lang="fr-FR">
              <a:solidFill>
                <a:schemeClr val="tx1"/>
              </a:solidFill>
              <a:latin typeface="Helvetica 45 Light"/>
              <a:cs typeface="Helvetica 45 Light"/>
            </a:endParaRPr>
          </a:p>
          <a:p>
            <a:pPr algn="l"/>
            <a:endParaRPr lang="fr-FR" sz="2000">
              <a:solidFill>
                <a:schemeClr val="tx1"/>
              </a:solidFill>
              <a:latin typeface="Helvetica 45 Light"/>
              <a:cs typeface="Helvetica 45 Light"/>
            </a:endParaRPr>
          </a:p>
        </p:txBody>
      </p:sp>
    </p:spTree>
    <p:extLst>
      <p:ext uri="{BB962C8B-B14F-4D97-AF65-F5344CB8AC3E}">
        <p14:creationId xmlns:p14="http://schemas.microsoft.com/office/powerpoint/2010/main" val="86906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3</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3939" y="2017486"/>
            <a:ext cx="9157939"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39" y="2017486"/>
            <a:ext cx="9116122" cy="2845498"/>
          </a:xfrm>
        </p:spPr>
        <p:txBody>
          <a:bodyPr anchor="ctr">
            <a:normAutofit/>
          </a:bodyPr>
          <a:lstStyle/>
          <a:p>
            <a:r>
              <a:rPr lang="fr-FR" sz="4800" b="1">
                <a:solidFill>
                  <a:srgbClr val="C40B74"/>
                </a:solidFill>
                <a:cs typeface="Martel Sans Black"/>
              </a:rPr>
              <a:t>L’Apel : </a:t>
            </a:r>
            <a:br>
              <a:rPr lang="fr-FR" sz="4800" b="1">
                <a:solidFill>
                  <a:srgbClr val="C40B74"/>
                </a:solidFill>
                <a:cs typeface="Martel Sans Black"/>
              </a:rPr>
            </a:br>
            <a:r>
              <a:rPr lang="fr-FR" sz="4800" b="1">
                <a:solidFill>
                  <a:srgbClr val="C40B74"/>
                </a:solidFill>
                <a:cs typeface="Martel Sans Black"/>
              </a:rPr>
              <a:t>un mouvement national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3</a:t>
            </a:fld>
            <a:endParaRPr lang="fr-FR" sz="900"/>
          </a:p>
        </p:txBody>
      </p:sp>
    </p:spTree>
    <p:extLst>
      <p:ext uri="{BB962C8B-B14F-4D97-AF65-F5344CB8AC3E}">
        <p14:creationId xmlns:p14="http://schemas.microsoft.com/office/powerpoint/2010/main" val="2775785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94772" y="400646"/>
            <a:ext cx="7303448" cy="423699"/>
          </a:xfrm>
        </p:spPr>
        <p:txBody>
          <a:bodyPr>
            <a:normAutofit fontScale="90000"/>
          </a:bodyPr>
          <a:lstStyle/>
          <a:p>
            <a:pPr algn="l"/>
            <a:r>
              <a:rPr lang="fr-FR" sz="2800" b="1" dirty="0">
                <a:solidFill>
                  <a:schemeClr val="bg1"/>
                </a:solidFill>
                <a:cs typeface="Martel Sans Black"/>
              </a:rPr>
              <a:t>Élection du Conseil d’Administration</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mj-lt"/>
                <a:cs typeface="Helvetica 45 Light"/>
              </a:rPr>
              <a:t>Nombre de sièges à pourvoir :</a:t>
            </a:r>
            <a:r>
              <a:rPr lang="fr-FR" sz="2000" dirty="0">
                <a:solidFill>
                  <a:schemeClr val="tx1"/>
                </a:solidFill>
                <a:latin typeface="+mj-lt"/>
                <a:cs typeface="Helvetica 45 Light"/>
              </a:rPr>
              <a:t> …</a:t>
            </a:r>
          </a:p>
          <a:p>
            <a:pPr algn="l"/>
            <a:endParaRPr lang="fr-FR" sz="2000" dirty="0">
              <a:solidFill>
                <a:schemeClr val="tx1"/>
              </a:solidFill>
              <a:latin typeface="+mj-lt"/>
              <a:cs typeface="Helvetica 45 Light"/>
            </a:endParaRPr>
          </a:p>
          <a:p>
            <a:pPr algn="l"/>
            <a:r>
              <a:rPr lang="fr-FR" sz="2000" dirty="0">
                <a:solidFill>
                  <a:schemeClr val="tx1"/>
                </a:solidFill>
                <a:latin typeface="+mj-lt"/>
                <a:cs typeface="Helvetica 45 Light"/>
              </a:rPr>
              <a:t>- Candidat(e) 1 : Sébastien Dupont</a:t>
            </a:r>
          </a:p>
          <a:p>
            <a:pPr algn="l"/>
            <a:endParaRPr lang="fr-FR" sz="2000" dirty="0">
              <a:solidFill>
                <a:schemeClr val="tx1"/>
              </a:solidFill>
              <a:latin typeface="+mj-lt"/>
              <a:cs typeface="Helvetica 45 Light"/>
            </a:endParaRPr>
          </a:p>
          <a:p>
            <a:pPr algn="l"/>
            <a:r>
              <a:rPr lang="fr-FR" sz="2000" dirty="0">
                <a:solidFill>
                  <a:schemeClr val="tx1"/>
                </a:solidFill>
                <a:latin typeface="+mj-lt"/>
                <a:cs typeface="Helvetica 45 Light"/>
              </a:rPr>
              <a:t>- Candidat(e) 2 : Sarah Durand</a:t>
            </a:r>
          </a:p>
          <a:p>
            <a:pPr algn="l"/>
            <a:endParaRPr lang="fr-FR" sz="2000" dirty="0">
              <a:solidFill>
                <a:schemeClr val="tx1"/>
              </a:solidFill>
              <a:latin typeface="+mj-lt"/>
              <a:cs typeface="Helvetica 45 Light"/>
            </a:endParaRPr>
          </a:p>
          <a:p>
            <a:pPr algn="l"/>
            <a:r>
              <a:rPr lang="fr-FR" sz="2000" dirty="0">
                <a:solidFill>
                  <a:schemeClr val="tx1"/>
                </a:solidFill>
                <a:latin typeface="+mj-lt"/>
                <a:cs typeface="Helvetica 45 Light"/>
              </a:rPr>
              <a:t>- Candidat(e) 3 : xxx</a:t>
            </a:r>
          </a:p>
          <a:p>
            <a:pPr algn="l"/>
            <a:endParaRPr lang="fr-FR" sz="2000" dirty="0">
              <a:solidFill>
                <a:schemeClr val="tx1"/>
              </a:solidFill>
              <a:latin typeface="+mj-lt"/>
              <a:cs typeface="Helvetica 45 Light"/>
            </a:endParaRPr>
          </a:p>
          <a:p>
            <a:pPr algn="l"/>
            <a:r>
              <a:rPr lang="fr-FR" sz="2000" dirty="0">
                <a:solidFill>
                  <a:schemeClr val="tx1"/>
                </a:solidFill>
                <a:latin typeface="+mj-lt"/>
                <a:cs typeface="Helvetica 45 Light"/>
              </a:rPr>
              <a:t>- Etc.</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39</a:t>
            </a:fld>
            <a:endParaRPr lang="fr-FR" sz="900"/>
          </a:p>
        </p:txBody>
      </p:sp>
    </p:spTree>
    <p:extLst>
      <p:ext uri="{BB962C8B-B14F-4D97-AF65-F5344CB8AC3E}">
        <p14:creationId xmlns:p14="http://schemas.microsoft.com/office/powerpoint/2010/main" val="1670384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40</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559169" y="2001732"/>
            <a:ext cx="6002216" cy="2226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847111" y="2006251"/>
            <a:ext cx="5443614" cy="2845498"/>
          </a:xfrm>
        </p:spPr>
        <p:txBody>
          <a:bodyPr anchor="ctr">
            <a:normAutofit/>
          </a:bodyPr>
          <a:lstStyle/>
          <a:p>
            <a:r>
              <a:rPr lang="fr-FR" sz="4800" b="1">
                <a:solidFill>
                  <a:srgbClr val="C40B74"/>
                </a:solidFill>
                <a:cs typeface="Martel Sans Black"/>
              </a:rPr>
              <a:t>Merci à tous</a:t>
            </a:r>
            <a:br>
              <a:rPr lang="fr-FR" sz="4800" b="1">
                <a:solidFill>
                  <a:srgbClr val="C40B74"/>
                </a:solidFill>
                <a:cs typeface="Martel Sans Black"/>
              </a:rPr>
            </a:br>
            <a:r>
              <a:rPr lang="fr-FR" sz="4800" b="1">
                <a:solidFill>
                  <a:srgbClr val="C40B74"/>
                </a:solidFill>
                <a:cs typeface="Martel Sans Black"/>
              </a:rPr>
              <a:t>pour votre présence</a:t>
            </a:r>
            <a:br>
              <a:rPr lang="fr-FR" sz="4800" b="1">
                <a:solidFill>
                  <a:srgbClr val="C40B74"/>
                </a:solidFill>
                <a:latin typeface="Martel Sans Black"/>
                <a:cs typeface="Martel Sans Black"/>
              </a:rPr>
            </a:br>
            <a:endParaRPr lang="fr-FR" sz="4800" b="1">
              <a:solidFill>
                <a:srgbClr val="C40B74"/>
              </a:solidFill>
              <a:latin typeface="Martel Sans Black"/>
              <a:cs typeface="Martel Sans Black"/>
            </a:endParaRP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40</a:t>
            </a:fld>
            <a:endParaRPr lang="fr-FR" sz="900"/>
          </a:p>
        </p:txBody>
      </p:sp>
    </p:spTree>
    <p:extLst>
      <p:ext uri="{BB962C8B-B14F-4D97-AF65-F5344CB8AC3E}">
        <p14:creationId xmlns:p14="http://schemas.microsoft.com/office/powerpoint/2010/main" val="88771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Première association de parents d’élèves</a:t>
            </a:r>
          </a:p>
        </p:txBody>
      </p:sp>
      <p:sp>
        <p:nvSpPr>
          <p:cNvPr id="16" name="Sous-titre 2"/>
          <p:cNvSpPr>
            <a:spLocks noGrp="1"/>
          </p:cNvSpPr>
          <p:nvPr>
            <p:ph idx="1"/>
          </p:nvPr>
        </p:nvSpPr>
        <p:spPr>
          <a:xfrm>
            <a:off x="457200" y="1348509"/>
            <a:ext cx="8229600" cy="4950475"/>
          </a:xfrm>
        </p:spPr>
        <p:txBody>
          <a:bodyPr>
            <a:normAutofit fontScale="62500" lnSpcReduction="20000"/>
          </a:bodyPr>
          <a:lstStyle/>
          <a:p>
            <a:pPr marL="0" indent="0" algn="ctr">
              <a:buNone/>
            </a:pPr>
            <a:r>
              <a:rPr lang="fr-FR" sz="5100" b="1">
                <a:solidFill>
                  <a:srgbClr val="C40B74"/>
                </a:solidFill>
                <a:cs typeface="Helvetica 45 Light"/>
              </a:rPr>
              <a:t>L’Apel c’est…</a:t>
            </a:r>
          </a:p>
          <a:p>
            <a:pPr marL="0" indent="0">
              <a:buNone/>
            </a:pPr>
            <a:endParaRPr lang="fr-FR" sz="1800" b="1">
              <a:solidFill>
                <a:srgbClr val="C40B74"/>
              </a:solidFill>
              <a:cs typeface="Helvetica 45 Light"/>
            </a:endParaRPr>
          </a:p>
          <a:p>
            <a:pPr algn="l"/>
            <a:endParaRPr lang="fr-FR" sz="2000">
              <a:solidFill>
                <a:schemeClr val="tx1"/>
              </a:solidFill>
              <a:cs typeface="Helvetica 45 Light"/>
            </a:endParaRPr>
          </a:p>
          <a:p>
            <a:pPr marL="0" indent="0" algn="ctr">
              <a:spcAft>
                <a:spcPts val="1200"/>
              </a:spcAft>
              <a:buNone/>
            </a:pPr>
            <a:r>
              <a:rPr lang="fr-FR" sz="2900" b="1">
                <a:solidFill>
                  <a:schemeClr val="tx1"/>
                </a:solidFill>
                <a:cs typeface="Helvetica 45 Light"/>
              </a:rPr>
              <a:t>90 ans </a:t>
            </a:r>
            <a:r>
              <a:rPr lang="fr-FR" sz="2900">
                <a:solidFill>
                  <a:schemeClr val="tx1"/>
                </a:solidFill>
                <a:cs typeface="Helvetica 45 Light"/>
              </a:rPr>
              <a:t>d’histoire</a:t>
            </a:r>
          </a:p>
          <a:p>
            <a:pPr marL="0" indent="0" algn="ctr">
              <a:spcAft>
                <a:spcPts val="1200"/>
              </a:spcAft>
              <a:buNone/>
            </a:pPr>
            <a:r>
              <a:rPr lang="fr-FR" sz="2900">
                <a:solidFill>
                  <a:schemeClr val="tx1"/>
                </a:solidFill>
                <a:cs typeface="Helvetica 45 Light"/>
              </a:rPr>
              <a:t>Plus de </a:t>
            </a:r>
            <a:r>
              <a:rPr lang="fr-FR" sz="2900" b="1">
                <a:solidFill>
                  <a:schemeClr val="tx1"/>
                </a:solidFill>
                <a:cs typeface="Helvetica 45 Light"/>
              </a:rPr>
              <a:t>950 000 adhérents</a:t>
            </a:r>
          </a:p>
          <a:p>
            <a:pPr marL="0" indent="0" algn="ctr">
              <a:spcAft>
                <a:spcPts val="1200"/>
              </a:spcAft>
              <a:buNone/>
            </a:pPr>
            <a:r>
              <a:rPr lang="fr-FR" sz="2900">
                <a:solidFill>
                  <a:schemeClr val="tx1"/>
                </a:solidFill>
                <a:cs typeface="Helvetica 45 Light"/>
              </a:rPr>
              <a:t>La </a:t>
            </a:r>
            <a:r>
              <a:rPr lang="fr-FR" sz="2900" b="1">
                <a:solidFill>
                  <a:schemeClr val="tx1"/>
                </a:solidFill>
                <a:cs typeface="Helvetica 45 Light"/>
              </a:rPr>
              <a:t>seule association</a:t>
            </a:r>
            <a:r>
              <a:rPr lang="fr-FR" sz="2900">
                <a:solidFill>
                  <a:schemeClr val="tx1"/>
                </a:solidFill>
                <a:cs typeface="Helvetica 45 Light"/>
              </a:rPr>
              <a:t> de </a:t>
            </a:r>
            <a:r>
              <a:rPr lang="fr-FR" sz="2900" b="1">
                <a:solidFill>
                  <a:srgbClr val="C40B74"/>
                </a:solidFill>
                <a:cs typeface="Helvetica 45 Light"/>
              </a:rPr>
              <a:t>parents bénévoles </a:t>
            </a:r>
            <a:r>
              <a:rPr lang="fr-FR" sz="2900" b="1">
                <a:solidFill>
                  <a:schemeClr val="tx1"/>
                </a:solidFill>
                <a:cs typeface="Helvetica 45 Light"/>
              </a:rPr>
              <a:t>reconnue</a:t>
            </a:r>
            <a:r>
              <a:rPr lang="fr-FR" sz="2900">
                <a:solidFill>
                  <a:schemeClr val="tx1"/>
                </a:solidFill>
                <a:cs typeface="Helvetica 45 Light"/>
              </a:rPr>
              <a:t> par l’Enseignement Catholique</a:t>
            </a:r>
          </a:p>
          <a:p>
            <a:pPr marL="342900" indent="-342900" algn="l">
              <a:buFont typeface="Arial" panose="020B0604020202020204" pitchFamily="34" charset="0"/>
              <a:buChar char="•"/>
            </a:pPr>
            <a:endParaRPr lang="fr-FR" sz="2900">
              <a:solidFill>
                <a:schemeClr val="tx1"/>
              </a:solidFill>
              <a:cs typeface="Helvetica 45 Light"/>
            </a:endParaRPr>
          </a:p>
          <a:p>
            <a:pPr marL="0" indent="0" algn="ctr">
              <a:buNone/>
            </a:pPr>
            <a:r>
              <a:rPr lang="fr-FR" sz="2900" b="1">
                <a:solidFill>
                  <a:srgbClr val="C40B74"/>
                </a:solidFill>
                <a:cs typeface="Helvetica 45 Light"/>
              </a:rPr>
              <a:t>Une structure fédérale avec des rôles distincts :</a:t>
            </a:r>
            <a:endParaRPr lang="fr-FR" sz="2900">
              <a:solidFill>
                <a:schemeClr val="tx1"/>
              </a:solidFill>
              <a:cs typeface="Helvetica 45 Light"/>
            </a:endParaRPr>
          </a:p>
          <a:p>
            <a:pPr marL="0" indent="0" algn="l">
              <a:buNone/>
            </a:pPr>
            <a:endParaRPr lang="fr-FR" sz="2900">
              <a:solidFill>
                <a:schemeClr val="tx1"/>
              </a:solidFill>
              <a:cs typeface="Helvetica 45 Light"/>
            </a:endParaRPr>
          </a:p>
          <a:p>
            <a:pPr marL="0" indent="0" algn="ctr">
              <a:buNone/>
            </a:pPr>
            <a:r>
              <a:rPr lang="fr-FR" sz="2900">
                <a:solidFill>
                  <a:schemeClr val="tx1"/>
                </a:solidFill>
                <a:cs typeface="Helvetica 45 Light"/>
              </a:rPr>
              <a:t>Apel d’établissement</a:t>
            </a:r>
          </a:p>
          <a:p>
            <a:pPr marL="0" indent="0" algn="ctr">
              <a:buNone/>
            </a:pPr>
            <a:endParaRPr lang="fr-FR" sz="2900">
              <a:solidFill>
                <a:schemeClr val="tx1"/>
              </a:solidFill>
              <a:cs typeface="Helvetica 45 Light"/>
            </a:endParaRPr>
          </a:p>
          <a:p>
            <a:pPr marL="0" indent="0" algn="ctr">
              <a:buNone/>
            </a:pPr>
            <a:r>
              <a:rPr lang="fr-FR" sz="2900">
                <a:solidFill>
                  <a:schemeClr val="tx1"/>
                </a:solidFill>
                <a:cs typeface="Helvetica 45 Light"/>
              </a:rPr>
              <a:t>Apel départementale</a:t>
            </a:r>
          </a:p>
          <a:p>
            <a:pPr marL="0" indent="0" algn="ctr">
              <a:buNone/>
            </a:pPr>
            <a:endParaRPr lang="fr-FR" sz="2900">
              <a:solidFill>
                <a:schemeClr val="tx1"/>
              </a:solidFill>
              <a:cs typeface="Helvetica 45 Light"/>
            </a:endParaRPr>
          </a:p>
          <a:p>
            <a:pPr marL="0" indent="0" algn="ctr">
              <a:buNone/>
            </a:pPr>
            <a:r>
              <a:rPr lang="fr-FR" sz="2900">
                <a:solidFill>
                  <a:schemeClr val="tx1"/>
                </a:solidFill>
                <a:cs typeface="Helvetica 45 Light"/>
              </a:rPr>
              <a:t>Apel académique</a:t>
            </a:r>
          </a:p>
          <a:p>
            <a:pPr marL="0" indent="0" algn="ctr">
              <a:buNone/>
            </a:pPr>
            <a:endParaRPr lang="fr-FR" sz="2900">
              <a:solidFill>
                <a:schemeClr val="tx1"/>
              </a:solidFill>
              <a:cs typeface="Helvetica 45 Light"/>
            </a:endParaRPr>
          </a:p>
          <a:p>
            <a:pPr marL="0" indent="0" algn="ctr">
              <a:buNone/>
            </a:pPr>
            <a:r>
              <a:rPr lang="fr-FR" sz="2900">
                <a:solidFill>
                  <a:schemeClr val="tx1"/>
                </a:solidFill>
                <a:cs typeface="Helvetica 45 Light"/>
              </a:rPr>
              <a:t>Apel nationale</a:t>
            </a:r>
          </a:p>
        </p:txBody>
      </p:sp>
      <p:sp>
        <p:nvSpPr>
          <p:cNvPr id="20" name="Espace réservé du numéro de diapositive 7"/>
          <p:cNvSpPr>
            <a:spLocks noGrp="1"/>
          </p:cNvSpPr>
          <p:nvPr>
            <p:ph type="sldNum" sz="quarter" idx="12"/>
          </p:nvPr>
        </p:nvSpPr>
        <p:spPr>
          <a:xfrm>
            <a:off x="7412187" y="6153155"/>
            <a:ext cx="2133600" cy="365125"/>
          </a:xfrm>
        </p:spPr>
        <p:txBody>
          <a:bodyPr/>
          <a:lstStyle/>
          <a:p>
            <a:pPr algn="ctr"/>
            <a:fld id="{96538381-93E3-BB47-9751-DACDB8DC3AD3}" type="slidenum">
              <a:rPr lang="fr-FR" sz="900" smtClean="0"/>
              <a:pPr algn="ctr"/>
              <a:t>4</a:t>
            </a:fld>
            <a:endParaRPr lang="fr-FR" sz="900"/>
          </a:p>
        </p:txBody>
      </p:sp>
    </p:spTree>
    <p:extLst>
      <p:ext uri="{BB962C8B-B14F-4D97-AF65-F5344CB8AC3E}">
        <p14:creationId xmlns:p14="http://schemas.microsoft.com/office/powerpoint/2010/main" val="360871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459129"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2820"/>
            <a:ext cx="8229600" cy="743279"/>
          </a:xfrm>
        </p:spPr>
        <p:txBody>
          <a:bodyPr>
            <a:normAutofit/>
          </a:bodyPr>
          <a:lstStyle/>
          <a:p>
            <a:pPr algn="l"/>
            <a:r>
              <a:rPr lang="fr-FR" sz="2500" dirty="0">
                <a:solidFill>
                  <a:schemeClr val="bg1"/>
                </a:solidFill>
                <a:cs typeface="Martel Sans Black"/>
              </a:rPr>
              <a:t>Cinq missions essentielles</a:t>
            </a:r>
          </a:p>
        </p:txBody>
      </p:sp>
      <p:sp>
        <p:nvSpPr>
          <p:cNvPr id="8" name="Espace réservé du numéro de diapositive 7">
            <a:extLst>
              <a:ext uri="{FF2B5EF4-FFF2-40B4-BE49-F238E27FC236}">
                <a16:creationId xmlns:a16="http://schemas.microsoft.com/office/drawing/2014/main" id="{0C4E8C7B-1611-429D-ADE6-C9FA8ECACD12}"/>
              </a:ext>
            </a:extLst>
          </p:cNvPr>
          <p:cNvSpPr>
            <a:spLocks noGrp="1"/>
          </p:cNvSpPr>
          <p:nvPr>
            <p:ph type="sldNum" sz="quarter" idx="12"/>
          </p:nvPr>
        </p:nvSpPr>
        <p:spPr>
          <a:xfrm>
            <a:off x="7541329" y="6158021"/>
            <a:ext cx="2133600" cy="365125"/>
          </a:xfrm>
        </p:spPr>
        <p:txBody>
          <a:bodyPr/>
          <a:lstStyle/>
          <a:p>
            <a:pPr algn="ctr"/>
            <a:fld id="{96538381-93E3-BB47-9751-DACDB8DC3AD3}" type="slidenum">
              <a:rPr lang="fr-FR" sz="900" smtClean="0"/>
              <a:pPr algn="ctr"/>
              <a:t>5</a:t>
            </a:fld>
            <a:endParaRPr lang="fr-FR" sz="900" dirty="0"/>
          </a:p>
        </p:txBody>
      </p:sp>
      <p:sp>
        <p:nvSpPr>
          <p:cNvPr id="27" name="Forme libre : forme 26">
            <a:extLst>
              <a:ext uri="{FF2B5EF4-FFF2-40B4-BE49-F238E27FC236}">
                <a16:creationId xmlns:a16="http://schemas.microsoft.com/office/drawing/2014/main" id="{1C4D18E3-F61E-490F-844C-A7E4F152F8BF}"/>
              </a:ext>
            </a:extLst>
          </p:cNvPr>
          <p:cNvSpPr/>
          <p:nvPr/>
        </p:nvSpPr>
        <p:spPr>
          <a:xfrm>
            <a:off x="3844029" y="3339431"/>
            <a:ext cx="1487950" cy="1487950"/>
          </a:xfrm>
          <a:custGeom>
            <a:avLst/>
            <a:gdLst>
              <a:gd name="connsiteX0" fmla="*/ 0 w 1487950"/>
              <a:gd name="connsiteY0" fmla="*/ 743975 h 1487950"/>
              <a:gd name="connsiteX1" fmla="*/ 743975 w 1487950"/>
              <a:gd name="connsiteY1" fmla="*/ 0 h 1487950"/>
              <a:gd name="connsiteX2" fmla="*/ 1487950 w 1487950"/>
              <a:gd name="connsiteY2" fmla="*/ 743975 h 1487950"/>
              <a:gd name="connsiteX3" fmla="*/ 743975 w 1487950"/>
              <a:gd name="connsiteY3" fmla="*/ 1487950 h 1487950"/>
              <a:gd name="connsiteX4" fmla="*/ 0 w 1487950"/>
              <a:gd name="connsiteY4" fmla="*/ 743975 h 148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50" h="1487950">
                <a:moveTo>
                  <a:pt x="0" y="743975"/>
                </a:moveTo>
                <a:cubicBezTo>
                  <a:pt x="0" y="333089"/>
                  <a:pt x="333089" y="0"/>
                  <a:pt x="743975" y="0"/>
                </a:cubicBezTo>
                <a:cubicBezTo>
                  <a:pt x="1154861" y="0"/>
                  <a:pt x="1487950" y="333089"/>
                  <a:pt x="1487950" y="743975"/>
                </a:cubicBezTo>
                <a:cubicBezTo>
                  <a:pt x="1487950" y="1154861"/>
                  <a:pt x="1154861" y="1487950"/>
                  <a:pt x="743975" y="1487950"/>
                </a:cubicBezTo>
                <a:cubicBezTo>
                  <a:pt x="333089" y="1487950"/>
                  <a:pt x="0" y="1154861"/>
                  <a:pt x="0" y="743975"/>
                </a:cubicBezTo>
                <a:close/>
              </a:path>
            </a:pathLst>
          </a:custGeom>
          <a:solidFill>
            <a:srgbClr val="D00380"/>
          </a:solidFill>
          <a:ln>
            <a:noFill/>
          </a:ln>
          <a:effectLst>
            <a:outerShdw blurRad="63500" sx="102000" sy="102000" algn="c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6955" tIns="236955" rIns="236955" bIns="236955" numCol="1" spcCol="1270" anchor="ctr" anchorCtr="0">
            <a:noAutofit/>
          </a:bodyPr>
          <a:lstStyle/>
          <a:p>
            <a:pPr marL="0" lvl="0" indent="0" algn="ctr" defTabSz="666750">
              <a:lnSpc>
                <a:spcPct val="90000"/>
              </a:lnSpc>
              <a:spcBef>
                <a:spcPct val="0"/>
              </a:spcBef>
              <a:spcAft>
                <a:spcPct val="35000"/>
              </a:spcAft>
              <a:buNone/>
            </a:pPr>
            <a:r>
              <a:rPr lang="fr-FR" sz="1560" b="1" kern="1200" dirty="0"/>
              <a:t>Missions du mouvement</a:t>
            </a:r>
          </a:p>
        </p:txBody>
      </p:sp>
      <p:sp>
        <p:nvSpPr>
          <p:cNvPr id="28" name="Forme libre : forme 27">
            <a:extLst>
              <a:ext uri="{FF2B5EF4-FFF2-40B4-BE49-F238E27FC236}">
                <a16:creationId xmlns:a16="http://schemas.microsoft.com/office/drawing/2014/main" id="{F4DC06CB-F3C6-454A-880D-1117BE3A2633}"/>
              </a:ext>
            </a:extLst>
          </p:cNvPr>
          <p:cNvSpPr/>
          <p:nvPr/>
        </p:nvSpPr>
        <p:spPr>
          <a:xfrm rot="16211599">
            <a:off x="4500754" y="2915575"/>
            <a:ext cx="180636" cy="517122"/>
          </a:xfrm>
          <a:custGeom>
            <a:avLst/>
            <a:gdLst>
              <a:gd name="connsiteX0" fmla="*/ 0 w 180636"/>
              <a:gd name="connsiteY0" fmla="*/ 103424 h 517122"/>
              <a:gd name="connsiteX1" fmla="*/ 90318 w 180636"/>
              <a:gd name="connsiteY1" fmla="*/ 103424 h 517122"/>
              <a:gd name="connsiteX2" fmla="*/ 90318 w 180636"/>
              <a:gd name="connsiteY2" fmla="*/ 0 h 517122"/>
              <a:gd name="connsiteX3" fmla="*/ 180636 w 180636"/>
              <a:gd name="connsiteY3" fmla="*/ 258561 h 517122"/>
              <a:gd name="connsiteX4" fmla="*/ 90318 w 180636"/>
              <a:gd name="connsiteY4" fmla="*/ 517122 h 517122"/>
              <a:gd name="connsiteX5" fmla="*/ 90318 w 180636"/>
              <a:gd name="connsiteY5" fmla="*/ 413698 h 517122"/>
              <a:gd name="connsiteX6" fmla="*/ 0 w 180636"/>
              <a:gd name="connsiteY6" fmla="*/ 413698 h 517122"/>
              <a:gd name="connsiteX7" fmla="*/ 0 w 180636"/>
              <a:gd name="connsiteY7" fmla="*/ 103424 h 5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636" h="517122">
                <a:moveTo>
                  <a:pt x="0" y="103424"/>
                </a:moveTo>
                <a:lnTo>
                  <a:pt x="90318" y="103424"/>
                </a:lnTo>
                <a:lnTo>
                  <a:pt x="90318" y="0"/>
                </a:lnTo>
                <a:lnTo>
                  <a:pt x="180636" y="258561"/>
                </a:lnTo>
                <a:lnTo>
                  <a:pt x="90318" y="517122"/>
                </a:lnTo>
                <a:lnTo>
                  <a:pt x="90318" y="413698"/>
                </a:lnTo>
                <a:lnTo>
                  <a:pt x="0" y="413698"/>
                </a:lnTo>
                <a:lnTo>
                  <a:pt x="0" y="103424"/>
                </a:lnTo>
                <a:close/>
              </a:path>
            </a:pathLst>
          </a:custGeom>
          <a:solidFill>
            <a:srgbClr val="CE007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3423" rIns="54190" bIns="103424" numCol="1" spcCol="1270" anchor="ctr" anchorCtr="0">
            <a:noAutofit/>
          </a:bodyPr>
          <a:lstStyle/>
          <a:p>
            <a:pPr marL="0" lvl="0" indent="0" algn="ctr" defTabSz="533400">
              <a:lnSpc>
                <a:spcPct val="90000"/>
              </a:lnSpc>
              <a:spcBef>
                <a:spcPct val="0"/>
              </a:spcBef>
              <a:spcAft>
                <a:spcPct val="35000"/>
              </a:spcAft>
              <a:buNone/>
            </a:pPr>
            <a:endParaRPr lang="fr-FR" sz="1200" kern="1200"/>
          </a:p>
        </p:txBody>
      </p:sp>
      <p:sp>
        <p:nvSpPr>
          <p:cNvPr id="29" name="Forme libre : forme 28">
            <a:extLst>
              <a:ext uri="{FF2B5EF4-FFF2-40B4-BE49-F238E27FC236}">
                <a16:creationId xmlns:a16="http://schemas.microsoft.com/office/drawing/2014/main" id="{0A2C9E49-0474-49ED-8287-32C705BEFAA4}"/>
              </a:ext>
            </a:extLst>
          </p:cNvPr>
          <p:cNvSpPr/>
          <p:nvPr/>
        </p:nvSpPr>
        <p:spPr>
          <a:xfrm>
            <a:off x="3664833" y="1138681"/>
            <a:ext cx="1859938" cy="1859938"/>
          </a:xfrm>
          <a:custGeom>
            <a:avLst/>
            <a:gdLst>
              <a:gd name="connsiteX0" fmla="*/ 0 w 1859938"/>
              <a:gd name="connsiteY0" fmla="*/ 929969 h 1859938"/>
              <a:gd name="connsiteX1" fmla="*/ 929969 w 1859938"/>
              <a:gd name="connsiteY1" fmla="*/ 0 h 1859938"/>
              <a:gd name="connsiteX2" fmla="*/ 1859938 w 1859938"/>
              <a:gd name="connsiteY2" fmla="*/ 929969 h 1859938"/>
              <a:gd name="connsiteX3" fmla="*/ 929969 w 1859938"/>
              <a:gd name="connsiteY3" fmla="*/ 1859938 h 1859938"/>
              <a:gd name="connsiteX4" fmla="*/ 0 w 1859938"/>
              <a:gd name="connsiteY4" fmla="*/ 929969 h 18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38" h="1859938">
                <a:moveTo>
                  <a:pt x="0" y="929969"/>
                </a:moveTo>
                <a:cubicBezTo>
                  <a:pt x="0" y="416361"/>
                  <a:pt x="416361" y="0"/>
                  <a:pt x="929969" y="0"/>
                </a:cubicBezTo>
                <a:cubicBezTo>
                  <a:pt x="1443577" y="0"/>
                  <a:pt x="1859938" y="416361"/>
                  <a:pt x="1859938" y="929969"/>
                </a:cubicBezTo>
                <a:cubicBezTo>
                  <a:pt x="1859938" y="1443577"/>
                  <a:pt x="1443577" y="1859938"/>
                  <a:pt x="929969" y="1859938"/>
                </a:cubicBezTo>
                <a:cubicBezTo>
                  <a:pt x="416361" y="1859938"/>
                  <a:pt x="0" y="1443577"/>
                  <a:pt x="0" y="929969"/>
                </a:cubicBezTo>
                <a:close/>
              </a:path>
            </a:pathLst>
          </a:custGeom>
          <a:solidFill>
            <a:srgbClr val="20A69E"/>
          </a:solidFill>
          <a:ln>
            <a:noFill/>
          </a:ln>
          <a:effectLst>
            <a:outerShdw blurRad="50800" dist="38100" dir="16200000"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2702" tIns="292702" rIns="292702" bIns="292702" numCol="1" spcCol="1270" anchor="ctr" anchorCtr="0">
            <a:noAutofit/>
          </a:bodyPr>
          <a:lstStyle/>
          <a:p>
            <a:pPr marL="0" lvl="0" indent="0" algn="ctr" defTabSz="711200">
              <a:lnSpc>
                <a:spcPct val="90000"/>
              </a:lnSpc>
              <a:spcBef>
                <a:spcPct val="0"/>
              </a:spcBef>
              <a:spcAft>
                <a:spcPct val="35000"/>
              </a:spcAft>
              <a:buNone/>
            </a:pPr>
            <a:r>
              <a:rPr lang="fr-FR" sz="1500" b="1" kern="1200" dirty="0"/>
              <a:t>Soutenir les parents dans les domaines de l’éducation et de la scolarité</a:t>
            </a:r>
          </a:p>
        </p:txBody>
      </p:sp>
      <p:sp>
        <p:nvSpPr>
          <p:cNvPr id="30" name="Forme libre : forme 29">
            <a:extLst>
              <a:ext uri="{FF2B5EF4-FFF2-40B4-BE49-F238E27FC236}">
                <a16:creationId xmlns:a16="http://schemas.microsoft.com/office/drawing/2014/main" id="{3034B632-CEB8-4091-88CF-23EEAA0499B5}"/>
              </a:ext>
            </a:extLst>
          </p:cNvPr>
          <p:cNvSpPr/>
          <p:nvPr/>
        </p:nvSpPr>
        <p:spPr>
          <a:xfrm rot="20520000">
            <a:off x="5384580" y="3526970"/>
            <a:ext cx="240375" cy="517122"/>
          </a:xfrm>
          <a:custGeom>
            <a:avLst/>
            <a:gdLst>
              <a:gd name="connsiteX0" fmla="*/ 0 w 240375"/>
              <a:gd name="connsiteY0" fmla="*/ 103424 h 517122"/>
              <a:gd name="connsiteX1" fmla="*/ 120188 w 240375"/>
              <a:gd name="connsiteY1" fmla="*/ 103424 h 517122"/>
              <a:gd name="connsiteX2" fmla="*/ 120188 w 240375"/>
              <a:gd name="connsiteY2" fmla="*/ 0 h 517122"/>
              <a:gd name="connsiteX3" fmla="*/ 240375 w 240375"/>
              <a:gd name="connsiteY3" fmla="*/ 258561 h 517122"/>
              <a:gd name="connsiteX4" fmla="*/ 120188 w 240375"/>
              <a:gd name="connsiteY4" fmla="*/ 517122 h 517122"/>
              <a:gd name="connsiteX5" fmla="*/ 120188 w 240375"/>
              <a:gd name="connsiteY5" fmla="*/ 413698 h 517122"/>
              <a:gd name="connsiteX6" fmla="*/ 0 w 240375"/>
              <a:gd name="connsiteY6" fmla="*/ 413698 h 517122"/>
              <a:gd name="connsiteX7" fmla="*/ 0 w 240375"/>
              <a:gd name="connsiteY7" fmla="*/ 103424 h 5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375" h="517122">
                <a:moveTo>
                  <a:pt x="0" y="103424"/>
                </a:moveTo>
                <a:lnTo>
                  <a:pt x="120188" y="103424"/>
                </a:lnTo>
                <a:lnTo>
                  <a:pt x="120188" y="0"/>
                </a:lnTo>
                <a:lnTo>
                  <a:pt x="240375" y="258561"/>
                </a:lnTo>
                <a:lnTo>
                  <a:pt x="120188" y="517122"/>
                </a:lnTo>
                <a:lnTo>
                  <a:pt x="120188" y="413698"/>
                </a:lnTo>
                <a:lnTo>
                  <a:pt x="0" y="413698"/>
                </a:lnTo>
                <a:lnTo>
                  <a:pt x="0" y="103424"/>
                </a:lnTo>
                <a:close/>
              </a:path>
            </a:pathLst>
          </a:custGeom>
          <a:solidFill>
            <a:srgbClr val="CE007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3424" rIns="72111" bIns="103423" numCol="1" spcCol="1270" anchor="ctr" anchorCtr="0">
            <a:noAutofit/>
          </a:bodyPr>
          <a:lstStyle/>
          <a:p>
            <a:pPr marL="0" lvl="0" indent="0" algn="ctr" defTabSz="533400">
              <a:lnSpc>
                <a:spcPct val="90000"/>
              </a:lnSpc>
              <a:spcBef>
                <a:spcPct val="0"/>
              </a:spcBef>
              <a:spcAft>
                <a:spcPct val="35000"/>
              </a:spcAft>
              <a:buNone/>
            </a:pPr>
            <a:endParaRPr lang="fr-FR" sz="1200" kern="1200"/>
          </a:p>
        </p:txBody>
      </p:sp>
      <p:sp>
        <p:nvSpPr>
          <p:cNvPr id="31" name="Forme libre : forme 30">
            <a:extLst>
              <a:ext uri="{FF2B5EF4-FFF2-40B4-BE49-F238E27FC236}">
                <a16:creationId xmlns:a16="http://schemas.microsoft.com/office/drawing/2014/main" id="{C4CE15C3-5926-4209-A0D1-2A1939EBC601}"/>
              </a:ext>
            </a:extLst>
          </p:cNvPr>
          <p:cNvSpPr/>
          <p:nvPr/>
        </p:nvSpPr>
        <p:spPr>
          <a:xfrm>
            <a:off x="5681391" y="2496009"/>
            <a:ext cx="1859938" cy="1859938"/>
          </a:xfrm>
          <a:custGeom>
            <a:avLst/>
            <a:gdLst>
              <a:gd name="connsiteX0" fmla="*/ 0 w 1859938"/>
              <a:gd name="connsiteY0" fmla="*/ 929969 h 1859938"/>
              <a:gd name="connsiteX1" fmla="*/ 929969 w 1859938"/>
              <a:gd name="connsiteY1" fmla="*/ 0 h 1859938"/>
              <a:gd name="connsiteX2" fmla="*/ 1859938 w 1859938"/>
              <a:gd name="connsiteY2" fmla="*/ 929969 h 1859938"/>
              <a:gd name="connsiteX3" fmla="*/ 929969 w 1859938"/>
              <a:gd name="connsiteY3" fmla="*/ 1859938 h 1859938"/>
              <a:gd name="connsiteX4" fmla="*/ 0 w 1859938"/>
              <a:gd name="connsiteY4" fmla="*/ 929969 h 18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38" h="1859938">
                <a:moveTo>
                  <a:pt x="0" y="929969"/>
                </a:moveTo>
                <a:cubicBezTo>
                  <a:pt x="0" y="416361"/>
                  <a:pt x="416361" y="0"/>
                  <a:pt x="929969" y="0"/>
                </a:cubicBezTo>
                <a:cubicBezTo>
                  <a:pt x="1443577" y="0"/>
                  <a:pt x="1859938" y="416361"/>
                  <a:pt x="1859938" y="929969"/>
                </a:cubicBezTo>
                <a:cubicBezTo>
                  <a:pt x="1859938" y="1443577"/>
                  <a:pt x="1443577" y="1859938"/>
                  <a:pt x="929969" y="1859938"/>
                </a:cubicBezTo>
                <a:cubicBezTo>
                  <a:pt x="416361" y="1859938"/>
                  <a:pt x="0" y="1443577"/>
                  <a:pt x="0" y="929969"/>
                </a:cubicBezTo>
                <a:close/>
              </a:path>
            </a:pathLst>
          </a:custGeom>
          <a:solidFill>
            <a:srgbClr val="1D978E"/>
          </a:solidFill>
          <a:ln>
            <a:noFill/>
          </a:ln>
          <a:effectLst>
            <a:outerShdw blurRad="50800" dist="38100" algn="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2702" tIns="292702" rIns="292702" bIns="292702" numCol="1" spcCol="1270" anchor="ctr" anchorCtr="0">
            <a:noAutofit/>
          </a:bodyPr>
          <a:lstStyle/>
          <a:p>
            <a:pPr algn="ctr" defTabSz="711200">
              <a:lnSpc>
                <a:spcPct val="90000"/>
              </a:lnSpc>
              <a:spcBef>
                <a:spcPct val="0"/>
              </a:spcBef>
              <a:spcAft>
                <a:spcPct val="35000"/>
              </a:spcAft>
            </a:pPr>
            <a:r>
              <a:rPr lang="fr-FR" sz="1500" b="1" kern="1200" dirty="0"/>
              <a:t>Défendre la liberté d’enseignement et le libre choix d’école</a:t>
            </a:r>
          </a:p>
        </p:txBody>
      </p:sp>
      <p:sp>
        <p:nvSpPr>
          <p:cNvPr id="32" name="Forme libre : forme 31">
            <a:extLst>
              <a:ext uri="{FF2B5EF4-FFF2-40B4-BE49-F238E27FC236}">
                <a16:creationId xmlns:a16="http://schemas.microsoft.com/office/drawing/2014/main" id="{DA52DA82-6D07-4C99-BE8E-D955AE93EC33}"/>
              </a:ext>
            </a:extLst>
          </p:cNvPr>
          <p:cNvSpPr/>
          <p:nvPr/>
        </p:nvSpPr>
        <p:spPr>
          <a:xfrm rot="3240000">
            <a:off x="5034407" y="4604690"/>
            <a:ext cx="240375" cy="517122"/>
          </a:xfrm>
          <a:custGeom>
            <a:avLst/>
            <a:gdLst>
              <a:gd name="connsiteX0" fmla="*/ 0 w 240375"/>
              <a:gd name="connsiteY0" fmla="*/ 103424 h 517122"/>
              <a:gd name="connsiteX1" fmla="*/ 120188 w 240375"/>
              <a:gd name="connsiteY1" fmla="*/ 103424 h 517122"/>
              <a:gd name="connsiteX2" fmla="*/ 120188 w 240375"/>
              <a:gd name="connsiteY2" fmla="*/ 0 h 517122"/>
              <a:gd name="connsiteX3" fmla="*/ 240375 w 240375"/>
              <a:gd name="connsiteY3" fmla="*/ 258561 h 517122"/>
              <a:gd name="connsiteX4" fmla="*/ 120188 w 240375"/>
              <a:gd name="connsiteY4" fmla="*/ 517122 h 517122"/>
              <a:gd name="connsiteX5" fmla="*/ 120188 w 240375"/>
              <a:gd name="connsiteY5" fmla="*/ 413698 h 517122"/>
              <a:gd name="connsiteX6" fmla="*/ 0 w 240375"/>
              <a:gd name="connsiteY6" fmla="*/ 413698 h 517122"/>
              <a:gd name="connsiteX7" fmla="*/ 0 w 240375"/>
              <a:gd name="connsiteY7" fmla="*/ 103424 h 5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375" h="517122">
                <a:moveTo>
                  <a:pt x="0" y="103424"/>
                </a:moveTo>
                <a:lnTo>
                  <a:pt x="120188" y="103424"/>
                </a:lnTo>
                <a:lnTo>
                  <a:pt x="120188" y="0"/>
                </a:lnTo>
                <a:lnTo>
                  <a:pt x="240375" y="258561"/>
                </a:lnTo>
                <a:lnTo>
                  <a:pt x="120188" y="517122"/>
                </a:lnTo>
                <a:lnTo>
                  <a:pt x="120188" y="413698"/>
                </a:lnTo>
                <a:lnTo>
                  <a:pt x="0" y="413698"/>
                </a:lnTo>
                <a:lnTo>
                  <a:pt x="0" y="103424"/>
                </a:lnTo>
                <a:close/>
              </a:path>
            </a:pathLst>
          </a:custGeom>
          <a:solidFill>
            <a:srgbClr val="CE007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3423" rIns="72112" bIns="103424" numCol="1" spcCol="1270" anchor="ctr" anchorCtr="0">
            <a:noAutofit/>
          </a:bodyPr>
          <a:lstStyle/>
          <a:p>
            <a:pPr marL="0" lvl="0" indent="0" algn="ctr" defTabSz="533400">
              <a:lnSpc>
                <a:spcPct val="90000"/>
              </a:lnSpc>
              <a:spcBef>
                <a:spcPct val="0"/>
              </a:spcBef>
              <a:spcAft>
                <a:spcPct val="35000"/>
              </a:spcAft>
              <a:buNone/>
            </a:pPr>
            <a:endParaRPr lang="fr-FR" sz="1200" kern="1200"/>
          </a:p>
        </p:txBody>
      </p:sp>
      <p:sp>
        <p:nvSpPr>
          <p:cNvPr id="33" name="Forme libre : forme 32">
            <a:extLst>
              <a:ext uri="{FF2B5EF4-FFF2-40B4-BE49-F238E27FC236}">
                <a16:creationId xmlns:a16="http://schemas.microsoft.com/office/drawing/2014/main" id="{B8E1E21E-D5BA-4975-94F8-671402B5C2C9}"/>
              </a:ext>
            </a:extLst>
          </p:cNvPr>
          <p:cNvSpPr/>
          <p:nvPr/>
        </p:nvSpPr>
        <p:spPr>
          <a:xfrm>
            <a:off x="4908538" y="4874606"/>
            <a:ext cx="1648540" cy="1648540"/>
          </a:xfrm>
          <a:custGeom>
            <a:avLst/>
            <a:gdLst>
              <a:gd name="connsiteX0" fmla="*/ 0 w 1859938"/>
              <a:gd name="connsiteY0" fmla="*/ 929969 h 1859938"/>
              <a:gd name="connsiteX1" fmla="*/ 929969 w 1859938"/>
              <a:gd name="connsiteY1" fmla="*/ 0 h 1859938"/>
              <a:gd name="connsiteX2" fmla="*/ 1859938 w 1859938"/>
              <a:gd name="connsiteY2" fmla="*/ 929969 h 1859938"/>
              <a:gd name="connsiteX3" fmla="*/ 929969 w 1859938"/>
              <a:gd name="connsiteY3" fmla="*/ 1859938 h 1859938"/>
              <a:gd name="connsiteX4" fmla="*/ 0 w 1859938"/>
              <a:gd name="connsiteY4" fmla="*/ 929969 h 18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38" h="1859938">
                <a:moveTo>
                  <a:pt x="0" y="929969"/>
                </a:moveTo>
                <a:cubicBezTo>
                  <a:pt x="0" y="416361"/>
                  <a:pt x="416361" y="0"/>
                  <a:pt x="929969" y="0"/>
                </a:cubicBezTo>
                <a:cubicBezTo>
                  <a:pt x="1443577" y="0"/>
                  <a:pt x="1859938" y="416361"/>
                  <a:pt x="1859938" y="929969"/>
                </a:cubicBezTo>
                <a:cubicBezTo>
                  <a:pt x="1859938" y="1443577"/>
                  <a:pt x="1443577" y="1859938"/>
                  <a:pt x="929969" y="1859938"/>
                </a:cubicBezTo>
                <a:cubicBezTo>
                  <a:pt x="416361" y="1859938"/>
                  <a:pt x="0" y="1443577"/>
                  <a:pt x="0" y="929969"/>
                </a:cubicBezTo>
                <a:close/>
              </a:path>
            </a:pathLst>
          </a:custGeom>
          <a:solidFill>
            <a:srgbClr val="4988A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5242" tIns="295242" rIns="295242" bIns="295242" numCol="1" spcCol="1270" anchor="ctr" anchorCtr="0">
            <a:noAutofit/>
          </a:bodyPr>
          <a:lstStyle/>
          <a:p>
            <a:pPr marL="0" lvl="0" indent="0" algn="ctr" defTabSz="800100">
              <a:lnSpc>
                <a:spcPct val="90000"/>
              </a:lnSpc>
              <a:spcBef>
                <a:spcPct val="0"/>
              </a:spcBef>
              <a:spcAft>
                <a:spcPct val="35000"/>
              </a:spcAft>
              <a:buNone/>
            </a:pPr>
            <a:r>
              <a:rPr lang="fr-FR" sz="1600" b="1" kern="1200" dirty="0"/>
              <a:t>Participer au débat éducatif</a:t>
            </a:r>
          </a:p>
        </p:txBody>
      </p:sp>
      <p:sp>
        <p:nvSpPr>
          <p:cNvPr id="34" name="Forme libre : forme 33">
            <a:extLst>
              <a:ext uri="{FF2B5EF4-FFF2-40B4-BE49-F238E27FC236}">
                <a16:creationId xmlns:a16="http://schemas.microsoft.com/office/drawing/2014/main" id="{376E04D2-7D6A-42DE-A6B1-9A1FFA516103}"/>
              </a:ext>
            </a:extLst>
          </p:cNvPr>
          <p:cNvSpPr/>
          <p:nvPr/>
        </p:nvSpPr>
        <p:spPr>
          <a:xfrm rot="18360000">
            <a:off x="3901226" y="4604689"/>
            <a:ext cx="240376" cy="517123"/>
          </a:xfrm>
          <a:custGeom>
            <a:avLst/>
            <a:gdLst>
              <a:gd name="connsiteX0" fmla="*/ 0 w 240375"/>
              <a:gd name="connsiteY0" fmla="*/ 103424 h 517122"/>
              <a:gd name="connsiteX1" fmla="*/ 120188 w 240375"/>
              <a:gd name="connsiteY1" fmla="*/ 103424 h 517122"/>
              <a:gd name="connsiteX2" fmla="*/ 120188 w 240375"/>
              <a:gd name="connsiteY2" fmla="*/ 0 h 517122"/>
              <a:gd name="connsiteX3" fmla="*/ 240375 w 240375"/>
              <a:gd name="connsiteY3" fmla="*/ 258561 h 517122"/>
              <a:gd name="connsiteX4" fmla="*/ 120188 w 240375"/>
              <a:gd name="connsiteY4" fmla="*/ 517122 h 517122"/>
              <a:gd name="connsiteX5" fmla="*/ 120188 w 240375"/>
              <a:gd name="connsiteY5" fmla="*/ 413698 h 517122"/>
              <a:gd name="connsiteX6" fmla="*/ 0 w 240375"/>
              <a:gd name="connsiteY6" fmla="*/ 413698 h 517122"/>
              <a:gd name="connsiteX7" fmla="*/ 0 w 240375"/>
              <a:gd name="connsiteY7" fmla="*/ 103424 h 5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375" h="517122">
                <a:moveTo>
                  <a:pt x="240374" y="413698"/>
                </a:moveTo>
                <a:lnTo>
                  <a:pt x="120187" y="413698"/>
                </a:lnTo>
                <a:lnTo>
                  <a:pt x="120187" y="517122"/>
                </a:lnTo>
                <a:lnTo>
                  <a:pt x="1" y="258561"/>
                </a:lnTo>
                <a:lnTo>
                  <a:pt x="120187" y="0"/>
                </a:lnTo>
                <a:lnTo>
                  <a:pt x="120187" y="103424"/>
                </a:lnTo>
                <a:lnTo>
                  <a:pt x="240374" y="103424"/>
                </a:lnTo>
                <a:lnTo>
                  <a:pt x="240374" y="413698"/>
                </a:lnTo>
                <a:close/>
              </a:path>
            </a:pathLst>
          </a:custGeom>
          <a:solidFill>
            <a:srgbClr val="D0038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2111" tIns="103423" rIns="1" bIns="103425" numCol="1" spcCol="1270" anchor="ctr" anchorCtr="0">
            <a:noAutofit/>
          </a:bodyPr>
          <a:lstStyle/>
          <a:p>
            <a:pPr marL="0" lvl="0" indent="0" algn="ctr" defTabSz="533400">
              <a:lnSpc>
                <a:spcPct val="90000"/>
              </a:lnSpc>
              <a:spcBef>
                <a:spcPct val="0"/>
              </a:spcBef>
              <a:spcAft>
                <a:spcPct val="35000"/>
              </a:spcAft>
              <a:buNone/>
            </a:pPr>
            <a:endParaRPr lang="fr-FR" sz="1200" kern="1200"/>
          </a:p>
        </p:txBody>
      </p:sp>
      <p:sp>
        <p:nvSpPr>
          <p:cNvPr id="35" name="Forme libre : forme 34">
            <a:extLst>
              <a:ext uri="{FF2B5EF4-FFF2-40B4-BE49-F238E27FC236}">
                <a16:creationId xmlns:a16="http://schemas.microsoft.com/office/drawing/2014/main" id="{3C83DE89-1BC3-4772-AE6C-524761BEAA23}"/>
              </a:ext>
            </a:extLst>
          </p:cNvPr>
          <p:cNvSpPr/>
          <p:nvPr/>
        </p:nvSpPr>
        <p:spPr>
          <a:xfrm>
            <a:off x="2553077" y="4874606"/>
            <a:ext cx="1714394" cy="1648540"/>
          </a:xfrm>
          <a:custGeom>
            <a:avLst/>
            <a:gdLst>
              <a:gd name="connsiteX0" fmla="*/ 0 w 1859938"/>
              <a:gd name="connsiteY0" fmla="*/ 929969 h 1859938"/>
              <a:gd name="connsiteX1" fmla="*/ 929969 w 1859938"/>
              <a:gd name="connsiteY1" fmla="*/ 0 h 1859938"/>
              <a:gd name="connsiteX2" fmla="*/ 1859938 w 1859938"/>
              <a:gd name="connsiteY2" fmla="*/ 929969 h 1859938"/>
              <a:gd name="connsiteX3" fmla="*/ 929969 w 1859938"/>
              <a:gd name="connsiteY3" fmla="*/ 1859938 h 1859938"/>
              <a:gd name="connsiteX4" fmla="*/ 0 w 1859938"/>
              <a:gd name="connsiteY4" fmla="*/ 929969 h 18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38" h="1859938">
                <a:moveTo>
                  <a:pt x="0" y="929969"/>
                </a:moveTo>
                <a:cubicBezTo>
                  <a:pt x="0" y="416361"/>
                  <a:pt x="416361" y="0"/>
                  <a:pt x="929969" y="0"/>
                </a:cubicBezTo>
                <a:cubicBezTo>
                  <a:pt x="1443577" y="0"/>
                  <a:pt x="1859938" y="416361"/>
                  <a:pt x="1859938" y="929969"/>
                </a:cubicBezTo>
                <a:cubicBezTo>
                  <a:pt x="1859938" y="1443577"/>
                  <a:pt x="1443577" y="1859938"/>
                  <a:pt x="929969" y="1859938"/>
                </a:cubicBezTo>
                <a:cubicBezTo>
                  <a:pt x="416361" y="1859938"/>
                  <a:pt x="0" y="1443577"/>
                  <a:pt x="0" y="929969"/>
                </a:cubicBezTo>
                <a:close/>
              </a:path>
            </a:pathLst>
          </a:custGeom>
          <a:solidFill>
            <a:srgbClr val="765C96"/>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1432" tIns="291432" rIns="291432" bIns="291432" numCol="1" spcCol="1270" anchor="ctr" anchorCtr="0">
            <a:noAutofit/>
          </a:bodyPr>
          <a:lstStyle/>
          <a:p>
            <a:pPr marL="0" lvl="0" indent="0" algn="ctr" defTabSz="711200">
              <a:lnSpc>
                <a:spcPct val="90000"/>
              </a:lnSpc>
              <a:spcBef>
                <a:spcPct val="0"/>
              </a:spcBef>
              <a:spcAft>
                <a:spcPct val="35000"/>
              </a:spcAft>
              <a:buNone/>
            </a:pPr>
            <a:r>
              <a:rPr lang="fr-FR" sz="1400" b="1" kern="1200" dirty="0"/>
              <a:t>Participer à la vie et à  l’animation des établissements scolaires</a:t>
            </a:r>
          </a:p>
        </p:txBody>
      </p:sp>
      <p:sp>
        <p:nvSpPr>
          <p:cNvPr id="36" name="Forme libre : forme 35">
            <a:extLst>
              <a:ext uri="{FF2B5EF4-FFF2-40B4-BE49-F238E27FC236}">
                <a16:creationId xmlns:a16="http://schemas.microsoft.com/office/drawing/2014/main" id="{86F7EF75-0907-4472-AF69-AA5C9365E9E5}"/>
              </a:ext>
            </a:extLst>
          </p:cNvPr>
          <p:cNvSpPr/>
          <p:nvPr/>
        </p:nvSpPr>
        <p:spPr>
          <a:xfrm rot="1080000">
            <a:off x="3551054" y="3526969"/>
            <a:ext cx="240376" cy="517123"/>
          </a:xfrm>
          <a:custGeom>
            <a:avLst/>
            <a:gdLst>
              <a:gd name="connsiteX0" fmla="*/ 0 w 240375"/>
              <a:gd name="connsiteY0" fmla="*/ 103424 h 517122"/>
              <a:gd name="connsiteX1" fmla="*/ 120188 w 240375"/>
              <a:gd name="connsiteY1" fmla="*/ 103424 h 517122"/>
              <a:gd name="connsiteX2" fmla="*/ 120188 w 240375"/>
              <a:gd name="connsiteY2" fmla="*/ 0 h 517122"/>
              <a:gd name="connsiteX3" fmla="*/ 240375 w 240375"/>
              <a:gd name="connsiteY3" fmla="*/ 258561 h 517122"/>
              <a:gd name="connsiteX4" fmla="*/ 120188 w 240375"/>
              <a:gd name="connsiteY4" fmla="*/ 517122 h 517122"/>
              <a:gd name="connsiteX5" fmla="*/ 120188 w 240375"/>
              <a:gd name="connsiteY5" fmla="*/ 413698 h 517122"/>
              <a:gd name="connsiteX6" fmla="*/ 0 w 240375"/>
              <a:gd name="connsiteY6" fmla="*/ 413698 h 517122"/>
              <a:gd name="connsiteX7" fmla="*/ 0 w 240375"/>
              <a:gd name="connsiteY7" fmla="*/ 103424 h 5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375" h="517122">
                <a:moveTo>
                  <a:pt x="240374" y="413698"/>
                </a:moveTo>
                <a:lnTo>
                  <a:pt x="120187" y="413698"/>
                </a:lnTo>
                <a:lnTo>
                  <a:pt x="120187" y="517122"/>
                </a:lnTo>
                <a:lnTo>
                  <a:pt x="1" y="258561"/>
                </a:lnTo>
                <a:lnTo>
                  <a:pt x="120187" y="0"/>
                </a:lnTo>
                <a:lnTo>
                  <a:pt x="120187" y="103424"/>
                </a:lnTo>
                <a:lnTo>
                  <a:pt x="240374" y="103424"/>
                </a:lnTo>
                <a:lnTo>
                  <a:pt x="240374" y="413698"/>
                </a:lnTo>
                <a:close/>
              </a:path>
            </a:pathLst>
          </a:custGeom>
          <a:solidFill>
            <a:srgbClr val="CE007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2112" tIns="103425" rIns="0" bIns="103423" numCol="1" spcCol="1270" anchor="ctr" anchorCtr="0">
            <a:noAutofit/>
          </a:bodyPr>
          <a:lstStyle/>
          <a:p>
            <a:pPr marL="0" lvl="0" indent="0" algn="ctr" defTabSz="533400">
              <a:lnSpc>
                <a:spcPct val="90000"/>
              </a:lnSpc>
              <a:spcBef>
                <a:spcPct val="0"/>
              </a:spcBef>
              <a:spcAft>
                <a:spcPct val="35000"/>
              </a:spcAft>
              <a:buNone/>
            </a:pPr>
            <a:endParaRPr lang="fr-FR" sz="1200" kern="1200"/>
          </a:p>
        </p:txBody>
      </p:sp>
      <p:sp>
        <p:nvSpPr>
          <p:cNvPr id="37" name="Forme libre : forme 36">
            <a:extLst>
              <a:ext uri="{FF2B5EF4-FFF2-40B4-BE49-F238E27FC236}">
                <a16:creationId xmlns:a16="http://schemas.microsoft.com/office/drawing/2014/main" id="{13B4366E-D62A-43AC-9D18-E6BEEEEACBE1}"/>
              </a:ext>
            </a:extLst>
          </p:cNvPr>
          <p:cNvSpPr/>
          <p:nvPr/>
        </p:nvSpPr>
        <p:spPr>
          <a:xfrm>
            <a:off x="1634679" y="2496009"/>
            <a:ext cx="1859938" cy="1859938"/>
          </a:xfrm>
          <a:custGeom>
            <a:avLst/>
            <a:gdLst>
              <a:gd name="connsiteX0" fmla="*/ 0 w 1859938"/>
              <a:gd name="connsiteY0" fmla="*/ 929969 h 1859938"/>
              <a:gd name="connsiteX1" fmla="*/ 929969 w 1859938"/>
              <a:gd name="connsiteY1" fmla="*/ 0 h 1859938"/>
              <a:gd name="connsiteX2" fmla="*/ 1859938 w 1859938"/>
              <a:gd name="connsiteY2" fmla="*/ 929969 h 1859938"/>
              <a:gd name="connsiteX3" fmla="*/ 929969 w 1859938"/>
              <a:gd name="connsiteY3" fmla="*/ 1859938 h 1859938"/>
              <a:gd name="connsiteX4" fmla="*/ 0 w 1859938"/>
              <a:gd name="connsiteY4" fmla="*/ 929969 h 185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38" h="1859938">
                <a:moveTo>
                  <a:pt x="0" y="929969"/>
                </a:moveTo>
                <a:cubicBezTo>
                  <a:pt x="0" y="416361"/>
                  <a:pt x="416361" y="0"/>
                  <a:pt x="929969" y="0"/>
                </a:cubicBezTo>
                <a:cubicBezTo>
                  <a:pt x="1443577" y="0"/>
                  <a:pt x="1859938" y="416361"/>
                  <a:pt x="1859938" y="929969"/>
                </a:cubicBezTo>
                <a:cubicBezTo>
                  <a:pt x="1859938" y="1443577"/>
                  <a:pt x="1443577" y="1859938"/>
                  <a:pt x="929969" y="1859938"/>
                </a:cubicBezTo>
                <a:cubicBezTo>
                  <a:pt x="416361" y="1859938"/>
                  <a:pt x="0" y="1443577"/>
                  <a:pt x="0" y="929969"/>
                </a:cubicBezTo>
                <a:close/>
              </a:path>
            </a:pathLst>
          </a:custGeom>
          <a:solidFill>
            <a:srgbClr val="9C067C"/>
          </a:solidFill>
          <a:ln>
            <a:noFill/>
          </a:ln>
          <a:effectLst>
            <a:outerShdw blurRad="50800" dist="38100" dir="10800000" algn="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1432" tIns="291432" rIns="291432" bIns="291432" numCol="1" spcCol="1270" anchor="ctr" anchorCtr="0">
            <a:noAutofit/>
          </a:bodyPr>
          <a:lstStyle/>
          <a:p>
            <a:pPr marL="0" lvl="0" indent="0" algn="ctr" defTabSz="662305">
              <a:lnSpc>
                <a:spcPct val="90000"/>
              </a:lnSpc>
              <a:spcBef>
                <a:spcPct val="0"/>
              </a:spcBef>
              <a:spcAft>
                <a:spcPct val="35000"/>
              </a:spcAft>
              <a:buNone/>
            </a:pPr>
            <a:r>
              <a:rPr lang="fr-FR" sz="1490" b="1" kern="1200" dirty="0"/>
              <a:t>Représenter les parents d’élèves vis-à-vis de l’institution scolaire et des pouvoirs publics</a:t>
            </a:r>
          </a:p>
        </p:txBody>
      </p:sp>
    </p:spTree>
    <p:extLst>
      <p:ext uri="{BB962C8B-B14F-4D97-AF65-F5344CB8AC3E}">
        <p14:creationId xmlns:p14="http://schemas.microsoft.com/office/powerpoint/2010/main" val="77380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Accueillir et représenter tous les parents</a:t>
            </a:r>
          </a:p>
        </p:txBody>
      </p:sp>
      <p:sp>
        <p:nvSpPr>
          <p:cNvPr id="16" name="Sous-titre 2"/>
          <p:cNvSpPr>
            <a:spLocks noGrp="1"/>
          </p:cNvSpPr>
          <p:nvPr>
            <p:ph idx="1"/>
          </p:nvPr>
        </p:nvSpPr>
        <p:spPr/>
        <p:txBody>
          <a:bodyPr>
            <a:normAutofit lnSpcReduction="10000"/>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0" indent="0" algn="ctr">
              <a:buNone/>
            </a:pPr>
            <a:r>
              <a:rPr lang="fr-FR" sz="2800" i="1" dirty="0">
                <a:solidFill>
                  <a:schemeClr val="tx1"/>
                </a:solidFill>
                <a:cs typeface="Helvetica 45 Light"/>
              </a:rPr>
              <a:t>« Le mouvement des Apel</a:t>
            </a:r>
          </a:p>
          <a:p>
            <a:pPr marL="0" indent="0" algn="ctr">
              <a:buNone/>
            </a:pPr>
            <a:r>
              <a:rPr lang="fr-FR" sz="2800" i="1" dirty="0">
                <a:solidFill>
                  <a:schemeClr val="tx1"/>
                </a:solidFill>
                <a:cs typeface="Helvetica 45 Light"/>
              </a:rPr>
              <a:t>représente les familles qui,</a:t>
            </a:r>
          </a:p>
          <a:p>
            <a:pPr marL="0" indent="0" algn="ctr">
              <a:buNone/>
            </a:pPr>
            <a:r>
              <a:rPr lang="fr-FR" sz="2800" i="1" dirty="0">
                <a:solidFill>
                  <a:schemeClr val="tx1"/>
                </a:solidFill>
                <a:cs typeface="Helvetica 45 Light"/>
              </a:rPr>
              <a:t>dans la </a:t>
            </a:r>
            <a:r>
              <a:rPr lang="fr-FR" sz="2800" b="1" i="1" dirty="0">
                <a:solidFill>
                  <a:srgbClr val="C40B74"/>
                </a:solidFill>
                <a:cs typeface="Helvetica 45 Light"/>
              </a:rPr>
              <a:t>diversité de leurs identités </a:t>
            </a:r>
            <a:r>
              <a:rPr lang="fr-FR" sz="2800" i="1" dirty="0">
                <a:solidFill>
                  <a:schemeClr val="tx1"/>
                </a:solidFill>
                <a:cs typeface="Helvetica 45 Light"/>
              </a:rPr>
              <a:t>sociales, culturelles, politiques, philosophiques</a:t>
            </a:r>
          </a:p>
          <a:p>
            <a:pPr marL="0" indent="0" algn="ctr">
              <a:buNone/>
            </a:pPr>
            <a:r>
              <a:rPr lang="fr-FR" sz="2800" i="1" dirty="0">
                <a:solidFill>
                  <a:schemeClr val="tx1"/>
                </a:solidFill>
                <a:cs typeface="Helvetica 45 Light"/>
              </a:rPr>
              <a:t>ou religieuses, ont </a:t>
            </a:r>
            <a:r>
              <a:rPr lang="fr-FR" sz="2800" b="1" i="1" dirty="0">
                <a:solidFill>
                  <a:srgbClr val="C40B74"/>
                </a:solidFill>
                <a:cs typeface="Helvetica 45 Light"/>
              </a:rPr>
              <a:t>librement</a:t>
            </a:r>
            <a:r>
              <a:rPr lang="fr-FR" sz="2800" i="1" dirty="0">
                <a:solidFill>
                  <a:srgbClr val="C40B74"/>
                </a:solidFill>
                <a:cs typeface="Helvetica 45 Light"/>
              </a:rPr>
              <a:t> </a:t>
            </a:r>
            <a:r>
              <a:rPr lang="fr-FR" sz="2800" b="1" i="1" dirty="0">
                <a:solidFill>
                  <a:srgbClr val="C40B74"/>
                </a:solidFill>
                <a:cs typeface="Helvetica 45 Light"/>
              </a:rPr>
              <a:t>choisi</a:t>
            </a:r>
          </a:p>
          <a:p>
            <a:pPr marL="0" indent="0" algn="ctr">
              <a:buNone/>
            </a:pPr>
            <a:r>
              <a:rPr lang="fr-FR" sz="2800" i="1" dirty="0">
                <a:solidFill>
                  <a:schemeClr val="tx1"/>
                </a:solidFill>
                <a:cs typeface="Helvetica 45 Light"/>
              </a:rPr>
              <a:t>de confier leurs enfants </a:t>
            </a:r>
            <a:br>
              <a:rPr lang="fr-FR" sz="2800" i="1" dirty="0">
                <a:solidFill>
                  <a:schemeClr val="tx1"/>
                </a:solidFill>
                <a:cs typeface="Helvetica 45 Light"/>
              </a:rPr>
            </a:br>
            <a:r>
              <a:rPr lang="fr-FR" sz="2800" i="1" dirty="0">
                <a:solidFill>
                  <a:schemeClr val="tx1"/>
                </a:solidFill>
                <a:cs typeface="Helvetica 45 Light"/>
              </a:rPr>
              <a:t>à un établissement catholique d’enseignement. »</a:t>
            </a:r>
          </a:p>
          <a:p>
            <a:pPr marL="0" indent="0" algn="r">
              <a:buNone/>
            </a:pPr>
            <a:br>
              <a:rPr lang="fr-FR" sz="2800" dirty="0">
                <a:solidFill>
                  <a:schemeClr val="tx1"/>
                </a:solidFill>
                <a:cs typeface="Helvetica 45 Light"/>
              </a:rPr>
            </a:br>
            <a:r>
              <a:rPr lang="fr-FR" sz="2000" b="1" dirty="0">
                <a:solidFill>
                  <a:schemeClr val="tx1"/>
                </a:solidFill>
                <a:cs typeface="Helvetica 45 Light"/>
              </a:rPr>
              <a:t>Projet du mouvement des Apel</a:t>
            </a:r>
          </a:p>
        </p:txBody>
      </p:sp>
      <p:sp>
        <p:nvSpPr>
          <p:cNvPr id="20" name="Espace réservé du numéro de diapositive 7"/>
          <p:cNvSpPr>
            <a:spLocks noGrp="1"/>
          </p:cNvSpPr>
          <p:nvPr>
            <p:ph type="sldNum" sz="quarter" idx="12"/>
          </p:nvPr>
        </p:nvSpPr>
        <p:spPr>
          <a:xfrm>
            <a:off x="7412020" y="6146556"/>
            <a:ext cx="2133600" cy="365125"/>
          </a:xfrm>
        </p:spPr>
        <p:txBody>
          <a:bodyPr/>
          <a:lstStyle/>
          <a:p>
            <a:pPr algn="ctr"/>
            <a:fld id="{96538381-93E3-BB47-9751-DACDB8DC3AD3}" type="slidenum">
              <a:rPr lang="fr-FR" sz="900" smtClean="0"/>
              <a:pPr algn="ctr"/>
              <a:t>6</a:t>
            </a:fld>
            <a:endParaRPr lang="fr-FR" sz="900"/>
          </a:p>
        </p:txBody>
      </p:sp>
    </p:spTree>
    <p:extLst>
      <p:ext uri="{BB962C8B-B14F-4D97-AF65-F5344CB8AC3E}">
        <p14:creationId xmlns:p14="http://schemas.microsoft.com/office/powerpoint/2010/main" val="418161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7</a:t>
            </a:fld>
            <a:endParaRPr lang="fr-F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6164" y="2017486"/>
            <a:ext cx="916410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39" y="2017486"/>
            <a:ext cx="9116122" cy="2845498"/>
          </a:xfrm>
        </p:spPr>
        <p:txBody>
          <a:bodyPr anchor="ctr">
            <a:normAutofit/>
          </a:bodyPr>
          <a:lstStyle/>
          <a:p>
            <a:r>
              <a:rPr lang="fr-FR" sz="4800" b="1" dirty="0">
                <a:solidFill>
                  <a:srgbClr val="C40B74"/>
                </a:solidFill>
                <a:cs typeface="Martel Sans Black"/>
              </a:rPr>
              <a:t>Les services offerts aux parents</a:t>
            </a:r>
            <a:br>
              <a:rPr lang="fr-FR" sz="4800" b="1" dirty="0">
                <a:solidFill>
                  <a:srgbClr val="C40B74"/>
                </a:solidFill>
                <a:cs typeface="Martel Sans Black"/>
              </a:rPr>
            </a:br>
            <a:r>
              <a:rPr lang="fr-FR" sz="4800" b="1" dirty="0">
                <a:solidFill>
                  <a:srgbClr val="C40B74"/>
                </a:solidFill>
                <a:cs typeface="Martel Sans Black"/>
              </a:rPr>
              <a:t>par le mouvement des Apel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7</a:t>
            </a:fld>
            <a:endParaRPr lang="fr-FR" sz="900"/>
          </a:p>
        </p:txBody>
      </p:sp>
    </p:spTree>
    <p:extLst>
      <p:ext uri="{BB962C8B-B14F-4D97-AF65-F5344CB8AC3E}">
        <p14:creationId xmlns:p14="http://schemas.microsoft.com/office/powerpoint/2010/main" val="64766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48568" y="418262"/>
            <a:ext cx="8229600" cy="743279"/>
          </a:xfrm>
        </p:spPr>
        <p:txBody>
          <a:bodyPr>
            <a:normAutofit/>
          </a:bodyPr>
          <a:lstStyle/>
          <a:p>
            <a:pPr algn="l"/>
            <a:r>
              <a:rPr lang="fr-FR" sz="2500" dirty="0">
                <a:solidFill>
                  <a:schemeClr val="bg1"/>
                </a:solidFill>
                <a:cs typeface="Martel Sans Black"/>
              </a:rPr>
              <a:t>Le magazine Famille &amp; éducation</a:t>
            </a:r>
          </a:p>
        </p:txBody>
      </p:sp>
      <p:sp>
        <p:nvSpPr>
          <p:cNvPr id="20" name="Espace réservé du numéro de diapositive 7"/>
          <p:cNvSpPr>
            <a:spLocks noGrp="1"/>
          </p:cNvSpPr>
          <p:nvPr>
            <p:ph type="sldNum" sz="quarter" idx="12"/>
          </p:nvPr>
        </p:nvSpPr>
        <p:spPr>
          <a:xfrm>
            <a:off x="7412020" y="6149938"/>
            <a:ext cx="2133600" cy="365125"/>
          </a:xfrm>
        </p:spPr>
        <p:txBody>
          <a:bodyPr/>
          <a:lstStyle/>
          <a:p>
            <a:pPr algn="ctr"/>
            <a:fld id="{96538381-93E3-BB47-9751-DACDB8DC3AD3}" type="slidenum">
              <a:rPr lang="fr-FR" sz="900" smtClean="0"/>
              <a:pPr algn="ctr"/>
              <a:t>8</a:t>
            </a:fld>
            <a:endParaRPr lang="fr-FR" sz="900"/>
          </a:p>
        </p:txBody>
      </p:sp>
      <p:pic>
        <p:nvPicPr>
          <p:cNvPr id="3" name="Image 2">
            <a:extLst>
              <a:ext uri="{FF2B5EF4-FFF2-40B4-BE49-F238E27FC236}">
                <a16:creationId xmlns:a16="http://schemas.microsoft.com/office/drawing/2014/main" id="{4EAE662E-C47F-D04E-A699-9D0AD07CDEC6}"/>
              </a:ext>
            </a:extLst>
          </p:cNvPr>
          <p:cNvPicPr>
            <a:picLocks noChangeAspect="1"/>
          </p:cNvPicPr>
          <p:nvPr/>
        </p:nvPicPr>
        <p:blipFill>
          <a:blip r:embed="rId3"/>
          <a:stretch>
            <a:fillRect/>
          </a:stretch>
        </p:blipFill>
        <p:spPr>
          <a:xfrm>
            <a:off x="2515494" y="1089042"/>
            <a:ext cx="3814263" cy="5419493"/>
          </a:xfrm>
          <a:prstGeom prst="rect">
            <a:avLst/>
          </a:prstGeom>
        </p:spPr>
      </p:pic>
    </p:spTree>
    <p:extLst>
      <p:ext uri="{BB962C8B-B14F-4D97-AF65-F5344CB8AC3E}">
        <p14:creationId xmlns:p14="http://schemas.microsoft.com/office/powerpoint/2010/main" val="181043246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3752</Words>
  <Application>Microsoft Office PowerPoint</Application>
  <PresentationFormat>Affichage à l'écran (4:3)</PresentationFormat>
  <Paragraphs>481</Paragraphs>
  <Slides>41</Slides>
  <Notes>37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41</vt:i4>
      </vt:variant>
    </vt:vector>
  </HeadingPairs>
  <TitlesOfParts>
    <vt:vector size="47" baseType="lpstr">
      <vt:lpstr>Arial</vt:lpstr>
      <vt:lpstr>Calibri</vt:lpstr>
      <vt:lpstr>Helvetica 45 Light</vt:lpstr>
      <vt:lpstr>Martel Sans Black</vt:lpstr>
      <vt:lpstr>Thème Office</vt:lpstr>
      <vt:lpstr>Conception personnalisée</vt:lpstr>
      <vt:lpstr>Assemblée générale « date de votre AG »</vt:lpstr>
      <vt:lpstr>Déroulement de l’Assemblée Générale</vt:lpstr>
      <vt:lpstr>Vidéo de présentation de l’Apel</vt:lpstr>
      <vt:lpstr>L’Apel :  un mouvement national</vt:lpstr>
      <vt:lpstr>Première association de parents d’élèves</vt:lpstr>
      <vt:lpstr>Cinq missions essentielles</vt:lpstr>
      <vt:lpstr>Accueillir et représenter tous les parents</vt:lpstr>
      <vt:lpstr>Les services offerts aux parents par le mouvement des Apel</vt:lpstr>
      <vt:lpstr>Le magazine Famille &amp; éducation</vt:lpstr>
      <vt:lpstr>Le service Information et Conseil aux Familles</vt:lpstr>
      <vt:lpstr>La plateforme téléphonique Apel service</vt:lpstr>
      <vt:lpstr>Le site web www.apel.fr </vt:lpstr>
      <vt:lpstr>Les Rencontres Parents-École®</vt:lpstr>
      <vt:lpstr>Le réseau d’animation pastorale</vt:lpstr>
      <vt:lpstr>Les services offerts aux parents par l’Apel du Rhône</vt:lpstr>
      <vt:lpstr>Le site web de l’Apel du Rhône</vt:lpstr>
      <vt:lpstr>Les newsletters de l’Apel du Rhône</vt:lpstr>
      <vt:lpstr>Permanence téléphonique</vt:lpstr>
      <vt:lpstr>Organisation d’événements</vt:lpstr>
      <vt:lpstr>Autres missions de l’Apel</vt:lpstr>
      <vt:lpstr>La cotisation à l’Apel</vt:lpstr>
      <vt:lpstr>La cotisation à l’Apel</vt:lpstr>
      <vt:lpstr>La cotisation finance…</vt:lpstr>
      <vt:lpstr>Votre Apel d’établissement</vt:lpstr>
      <vt:lpstr>Présentation de l’équipe</vt:lpstr>
      <vt:lpstr>Organisation du travail de l’équipe</vt:lpstr>
      <vt:lpstr>Bénévole Apel : pourquoi pas vous ?</vt:lpstr>
      <vt:lpstr>Assemblée Générale Ordinaire</vt:lpstr>
      <vt:lpstr>Rapport d’activité</vt:lpstr>
      <vt:lpstr>Rapport d’activité</vt:lpstr>
      <vt:lpstr>Présentation PowerPoint</vt:lpstr>
      <vt:lpstr>Rapport financier : compte de résultat</vt:lpstr>
      <vt:lpstr>Rapport financier : état des comptes</vt:lpstr>
      <vt:lpstr>Projets de l’année / Rapport d’orientations</vt:lpstr>
      <vt:lpstr>Budget prévisionnel</vt:lpstr>
      <vt:lpstr>Approbation du rapport d’activité</vt:lpstr>
      <vt:lpstr>Approbation des comptes</vt:lpstr>
      <vt:lpstr>Vote du budget prévisionnel</vt:lpstr>
      <vt:lpstr>Vote des orientations pour l’année 2021/2022</vt:lpstr>
      <vt:lpstr>Élection du Conseil d’Administration</vt:lpstr>
      <vt:lpstr>Merci à tous pour votre présence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caroll richon</dc:creator>
  <cp:lastModifiedBy>Baptiste</cp:lastModifiedBy>
  <cp:revision>1</cp:revision>
  <dcterms:created xsi:type="dcterms:W3CDTF">2018-11-19T11:36:50Z</dcterms:created>
  <dcterms:modified xsi:type="dcterms:W3CDTF">2021-11-10T11:19:57Z</dcterms:modified>
</cp:coreProperties>
</file>