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2" r:id="rId2"/>
    <p:sldId id="258" r:id="rId3"/>
    <p:sldId id="267" r:id="rId4"/>
    <p:sldId id="272" r:id="rId5"/>
    <p:sldId id="274" r:id="rId6"/>
    <p:sldId id="280" r:id="rId7"/>
    <p:sldId id="1078" r:id="rId8"/>
    <p:sldId id="1079" r:id="rId9"/>
    <p:sldId id="1080" r:id="rId10"/>
    <p:sldId id="271" r:id="rId11"/>
    <p:sldId id="261" r:id="rId12"/>
    <p:sldId id="1077" r:id="rId13"/>
    <p:sldId id="1081" r:id="rId14"/>
    <p:sldId id="1074" r:id="rId15"/>
    <p:sldId id="269" r:id="rId16"/>
    <p:sldId id="1030" r:id="rId17"/>
    <p:sldId id="1075" r:id="rId18"/>
    <p:sldId id="1057" r:id="rId19"/>
    <p:sldId id="1070" r:id="rId20"/>
    <p:sldId id="1052" r:id="rId21"/>
    <p:sldId id="1062" r:id="rId22"/>
    <p:sldId id="1076" r:id="rId23"/>
    <p:sldId id="1029" r:id="rId24"/>
    <p:sldId id="268" r:id="rId25"/>
    <p:sldId id="1049" r:id="rId26"/>
    <p:sldId id="1050" r:id="rId27"/>
    <p:sldId id="265" r:id="rId28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4988A1"/>
    <a:srgbClr val="37467D"/>
    <a:srgbClr val="765C96"/>
    <a:srgbClr val="009999"/>
    <a:srgbClr val="3333CC"/>
    <a:srgbClr val="CE007F"/>
    <a:srgbClr val="4C61AE"/>
    <a:srgbClr val="CFE2E9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5EC371-33D1-4AB6-AFE2-4C1782BB811C}" v="8" dt="2023-09-08T07:42:06.257"/>
    <p1510:client id="{CC4E5F11-3A4C-4100-95B6-09573DBB00F8}" v="12" dt="2023-09-08T07:05:12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6357" autoAdjust="0"/>
  </p:normalViewPr>
  <p:slideViewPr>
    <p:cSldViewPr snapToGrid="0">
      <p:cViewPr varScale="1">
        <p:scale>
          <a:sx n="107" d="100"/>
          <a:sy n="107" d="100"/>
        </p:scale>
        <p:origin x="36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émentine Lavieville" userId="5552fa36340151d0" providerId="LiveId" clId="{7C30ECC8-45B6-4016-927E-4674209CA618}"/>
    <pc:docChg chg="custSel modSld">
      <pc:chgData name="Clémentine Lavieville" userId="5552fa36340151d0" providerId="LiveId" clId="{7C30ECC8-45B6-4016-927E-4674209CA618}" dt="2022-11-25T08:27:26.774" v="169" actId="14100"/>
      <pc:docMkLst>
        <pc:docMk/>
      </pc:docMkLst>
      <pc:sldChg chg="addSp delSp modSp mod">
        <pc:chgData name="Clémentine Lavieville" userId="5552fa36340151d0" providerId="LiveId" clId="{7C30ECC8-45B6-4016-927E-4674209CA618}" dt="2022-11-25T08:26:42.573" v="164" actId="1035"/>
        <pc:sldMkLst>
          <pc:docMk/>
          <pc:sldMk cId="3505877251" sldId="258"/>
        </pc:sldMkLst>
        <pc:spChg chg="mod">
          <ac:chgData name="Clémentine Lavieville" userId="5552fa36340151d0" providerId="LiveId" clId="{7C30ECC8-45B6-4016-927E-4674209CA618}" dt="2022-11-25T08:26:42.573" v="164" actId="1035"/>
          <ac:spMkLst>
            <pc:docMk/>
            <pc:sldMk cId="3505877251" sldId="258"/>
            <ac:spMk id="2" creationId="{EEC48A65-52E3-4956-B1AE-26961BAC588D}"/>
          </ac:spMkLst>
        </pc:spChg>
        <pc:spChg chg="mod">
          <ac:chgData name="Clémentine Lavieville" userId="5552fa36340151d0" providerId="LiveId" clId="{7C30ECC8-45B6-4016-927E-4674209CA618}" dt="2022-11-25T08:25:08.944" v="91" actId="20577"/>
          <ac:spMkLst>
            <pc:docMk/>
            <pc:sldMk cId="3505877251" sldId="258"/>
            <ac:spMk id="5" creationId="{5B9C3A0E-E985-4B7D-952F-B68DE44953F8}"/>
          </ac:spMkLst>
        </pc:spChg>
        <pc:spChg chg="add mod">
          <ac:chgData name="Clémentine Lavieville" userId="5552fa36340151d0" providerId="LiveId" clId="{7C30ECC8-45B6-4016-927E-4674209CA618}" dt="2022-11-25T08:26:42.573" v="164" actId="1035"/>
          <ac:spMkLst>
            <pc:docMk/>
            <pc:sldMk cId="3505877251" sldId="258"/>
            <ac:spMk id="10" creationId="{DDC6F270-682B-E3EF-8CD7-FC43FB433EEB}"/>
          </ac:spMkLst>
        </pc:spChg>
        <pc:spChg chg="add mod">
          <ac:chgData name="Clémentine Lavieville" userId="5552fa36340151d0" providerId="LiveId" clId="{7C30ECC8-45B6-4016-927E-4674209CA618}" dt="2022-11-25T08:26:42.573" v="164" actId="1035"/>
          <ac:spMkLst>
            <pc:docMk/>
            <pc:sldMk cId="3505877251" sldId="258"/>
            <ac:spMk id="11" creationId="{E0470680-7618-A0C3-64E2-20462F05BF04}"/>
          </ac:spMkLst>
        </pc:spChg>
        <pc:spChg chg="mod">
          <ac:chgData name="Clémentine Lavieville" userId="5552fa36340151d0" providerId="LiveId" clId="{7C30ECC8-45B6-4016-927E-4674209CA618}" dt="2022-11-25T08:26:42.573" v="164" actId="1035"/>
          <ac:spMkLst>
            <pc:docMk/>
            <pc:sldMk cId="3505877251" sldId="258"/>
            <ac:spMk id="13" creationId="{E3D7D994-BBD0-4528-876C-81EC3D8DEE49}"/>
          </ac:spMkLst>
        </pc:spChg>
        <pc:spChg chg="del">
          <ac:chgData name="Clémentine Lavieville" userId="5552fa36340151d0" providerId="LiveId" clId="{7C30ECC8-45B6-4016-927E-4674209CA618}" dt="2022-11-25T08:25:22.792" v="115" actId="478"/>
          <ac:spMkLst>
            <pc:docMk/>
            <pc:sldMk cId="3505877251" sldId="258"/>
            <ac:spMk id="14" creationId="{2DA6B592-7BE0-4034-B0AC-BA3A45D3396F}"/>
          </ac:spMkLst>
        </pc:spChg>
        <pc:spChg chg="del">
          <ac:chgData name="Clémentine Lavieville" userId="5552fa36340151d0" providerId="LiveId" clId="{7C30ECC8-45B6-4016-927E-4674209CA618}" dt="2022-11-25T08:25:23.384" v="116" actId="478"/>
          <ac:spMkLst>
            <pc:docMk/>
            <pc:sldMk cId="3505877251" sldId="258"/>
            <ac:spMk id="16" creationId="{F0E70335-B49C-4F1A-A68B-6234182B9BD7}"/>
          </ac:spMkLst>
        </pc:spChg>
        <pc:spChg chg="del">
          <ac:chgData name="Clémentine Lavieville" userId="5552fa36340151d0" providerId="LiveId" clId="{7C30ECC8-45B6-4016-927E-4674209CA618}" dt="2022-11-25T08:25:48.880" v="123" actId="478"/>
          <ac:spMkLst>
            <pc:docMk/>
            <pc:sldMk cId="3505877251" sldId="258"/>
            <ac:spMk id="18" creationId="{CDA0A4C2-D23E-4C52-8531-B34CCCD44936}"/>
          </ac:spMkLst>
        </pc:spChg>
        <pc:spChg chg="mod">
          <ac:chgData name="Clémentine Lavieville" userId="5552fa36340151d0" providerId="LiveId" clId="{7C30ECC8-45B6-4016-927E-4674209CA618}" dt="2022-11-25T08:26:42.573" v="164" actId="1035"/>
          <ac:spMkLst>
            <pc:docMk/>
            <pc:sldMk cId="3505877251" sldId="258"/>
            <ac:spMk id="19" creationId="{C7DB4F32-C268-A0B2-7D18-6D7F3D013F85}"/>
          </ac:spMkLst>
        </pc:spChg>
        <pc:spChg chg="mod">
          <ac:chgData name="Clémentine Lavieville" userId="5552fa36340151d0" providerId="LiveId" clId="{7C30ECC8-45B6-4016-927E-4674209CA618}" dt="2022-11-25T08:26:42.573" v="164" actId="1035"/>
          <ac:spMkLst>
            <pc:docMk/>
            <pc:sldMk cId="3505877251" sldId="258"/>
            <ac:spMk id="25" creationId="{9630ADEF-8771-4BD6-ACB2-E3876153237A}"/>
          </ac:spMkLst>
        </pc:spChg>
        <pc:spChg chg="del">
          <ac:chgData name="Clémentine Lavieville" userId="5552fa36340151d0" providerId="LiveId" clId="{7C30ECC8-45B6-4016-927E-4674209CA618}" dt="2022-11-25T08:25:26.096" v="118" actId="478"/>
          <ac:spMkLst>
            <pc:docMk/>
            <pc:sldMk cId="3505877251" sldId="258"/>
            <ac:spMk id="26" creationId="{68A39FB0-8874-4A50-A085-7D16EDD9930C}"/>
          </ac:spMkLst>
        </pc:spChg>
        <pc:spChg chg="del">
          <ac:chgData name="Clémentine Lavieville" userId="5552fa36340151d0" providerId="LiveId" clId="{7C30ECC8-45B6-4016-927E-4674209CA618}" dt="2022-11-25T08:25:24.863" v="117" actId="478"/>
          <ac:spMkLst>
            <pc:docMk/>
            <pc:sldMk cId="3505877251" sldId="258"/>
            <ac:spMk id="27" creationId="{9ED1CEE0-274C-4884-ABA9-2B19113F5E6C}"/>
          </ac:spMkLst>
        </pc:spChg>
        <pc:cxnChg chg="mod">
          <ac:chgData name="Clémentine Lavieville" userId="5552fa36340151d0" providerId="LiveId" clId="{7C30ECC8-45B6-4016-927E-4674209CA618}" dt="2022-11-25T08:26:42.573" v="164" actId="1035"/>
          <ac:cxnSpMkLst>
            <pc:docMk/>
            <pc:sldMk cId="3505877251" sldId="258"/>
            <ac:cxnSpMk id="8" creationId="{4590D562-08BF-4609-8A22-548C90FA0A28}"/>
          </ac:cxnSpMkLst>
        </pc:cxnChg>
      </pc:sldChg>
      <pc:sldChg chg="addSp delSp modSp mod">
        <pc:chgData name="Clémentine Lavieville" userId="5552fa36340151d0" providerId="LiveId" clId="{7C30ECC8-45B6-4016-927E-4674209CA618}" dt="2022-11-25T08:24:52.651" v="82" actId="1076"/>
        <pc:sldMkLst>
          <pc:docMk/>
          <pc:sldMk cId="3534052462" sldId="262"/>
        </pc:sldMkLst>
        <pc:spChg chg="del">
          <ac:chgData name="Clémentine Lavieville" userId="5552fa36340151d0" providerId="LiveId" clId="{7C30ECC8-45B6-4016-927E-4674209CA618}" dt="2022-11-25T08:24:04.968" v="45" actId="478"/>
          <ac:spMkLst>
            <pc:docMk/>
            <pc:sldMk cId="3534052462" sldId="262"/>
            <ac:spMk id="4" creationId="{B3700488-98F0-4C07-A023-955AA9EF48D8}"/>
          </ac:spMkLst>
        </pc:spChg>
        <pc:spChg chg="mod">
          <ac:chgData name="Clémentine Lavieville" userId="5552fa36340151d0" providerId="LiveId" clId="{7C30ECC8-45B6-4016-927E-4674209CA618}" dt="2022-11-25T08:24:52.651" v="82" actId="1076"/>
          <ac:spMkLst>
            <pc:docMk/>
            <pc:sldMk cId="3534052462" sldId="262"/>
            <ac:spMk id="5" creationId="{5B9C3A0E-E985-4B7D-952F-B68DE44953F8}"/>
          </ac:spMkLst>
        </pc:spChg>
        <pc:spChg chg="mod">
          <ac:chgData name="Clémentine Lavieville" userId="5552fa36340151d0" providerId="LiveId" clId="{7C30ECC8-45B6-4016-927E-4674209CA618}" dt="2022-11-25T08:24:30.999" v="79" actId="207"/>
          <ac:spMkLst>
            <pc:docMk/>
            <pc:sldMk cId="3534052462" sldId="262"/>
            <ac:spMk id="6" creationId="{88E6963A-3B39-4958-A53E-4BAE8180320E}"/>
          </ac:spMkLst>
        </pc:spChg>
        <pc:picChg chg="del">
          <ac:chgData name="Clémentine Lavieville" userId="5552fa36340151d0" providerId="LiveId" clId="{7C30ECC8-45B6-4016-927E-4674209CA618}" dt="2022-11-25T08:23:03.456" v="40" actId="478"/>
          <ac:picMkLst>
            <pc:docMk/>
            <pc:sldMk cId="3534052462" sldId="262"/>
            <ac:picMk id="9" creationId="{7132DCB6-6393-A73F-54F1-8B37836DA16E}"/>
          </ac:picMkLst>
        </pc:picChg>
        <pc:picChg chg="add mod">
          <ac:chgData name="Clémentine Lavieville" userId="5552fa36340151d0" providerId="LiveId" clId="{7C30ECC8-45B6-4016-927E-4674209CA618}" dt="2022-11-25T08:24:39.169" v="81" actId="1076"/>
          <ac:picMkLst>
            <pc:docMk/>
            <pc:sldMk cId="3534052462" sldId="262"/>
            <ac:picMk id="10" creationId="{A2941634-66AC-DD02-E55E-8D3F7A1B3C97}"/>
          </ac:picMkLst>
        </pc:picChg>
      </pc:sldChg>
      <pc:sldChg chg="delSp modSp mod">
        <pc:chgData name="Clémentine Lavieville" userId="5552fa36340151d0" providerId="LiveId" clId="{7C30ECC8-45B6-4016-927E-4674209CA618}" dt="2022-11-25T08:27:26.774" v="169" actId="14100"/>
        <pc:sldMkLst>
          <pc:docMk/>
          <pc:sldMk cId="2219126023" sldId="272"/>
        </pc:sldMkLst>
        <pc:spChg chg="mod">
          <ac:chgData name="Clémentine Lavieville" userId="5552fa36340151d0" providerId="LiveId" clId="{7C30ECC8-45B6-4016-927E-4674209CA618}" dt="2022-11-25T08:27:26.774" v="169" actId="14100"/>
          <ac:spMkLst>
            <pc:docMk/>
            <pc:sldMk cId="2219126023" sldId="272"/>
            <ac:spMk id="16" creationId="{DE5957FD-5F4A-497D-81B9-87993DD2E7E0}"/>
          </ac:spMkLst>
        </pc:spChg>
        <pc:picChg chg="del">
          <ac:chgData name="Clémentine Lavieville" userId="5552fa36340151d0" providerId="LiveId" clId="{7C30ECC8-45B6-4016-927E-4674209CA618}" dt="2022-11-25T08:27:01.790" v="165" actId="478"/>
          <ac:picMkLst>
            <pc:docMk/>
            <pc:sldMk cId="2219126023" sldId="272"/>
            <ac:picMk id="9" creationId="{C302D1CE-C89D-4219-85DD-C9464B1759C8}"/>
          </ac:picMkLst>
        </pc:picChg>
      </pc:sldChg>
    </pc:docChg>
  </pc:docChgLst>
  <pc:docChgLst>
    <pc:chgData name="Clémentine Lavieville" userId="5552fa36340151d0" providerId="LiveId" clId="{575E7C0A-93C7-496F-997A-D9C4C6A9B463}"/>
    <pc:docChg chg="undo custSel addSld delSld modSld sldOrd">
      <pc:chgData name="Clémentine Lavieville" userId="5552fa36340151d0" providerId="LiveId" clId="{575E7C0A-93C7-496F-997A-D9C4C6A9B463}" dt="2022-07-21T13:18:42.631" v="3058" actId="207"/>
      <pc:docMkLst>
        <pc:docMk/>
      </pc:docMkLst>
      <pc:sldChg chg="addSp delSp modSp mod delAnim modAnim">
        <pc:chgData name="Clémentine Lavieville" userId="5552fa36340151d0" providerId="LiveId" clId="{575E7C0A-93C7-496F-997A-D9C4C6A9B463}" dt="2022-07-21T08:00:35.487" v="305" actId="1035"/>
        <pc:sldMkLst>
          <pc:docMk/>
          <pc:sldMk cId="3505877251" sldId="258"/>
        </pc:sldMkLst>
        <pc:spChg chg="del">
          <ac:chgData name="Clémentine Lavieville" userId="5552fa36340151d0" providerId="LiveId" clId="{575E7C0A-93C7-496F-997A-D9C4C6A9B463}" dt="2022-07-21T07:57:41.926" v="34" actId="478"/>
          <ac:spMkLst>
            <pc:docMk/>
            <pc:sldMk cId="3505877251" sldId="258"/>
            <ac:spMk id="17" creationId="{FA4FF88F-689E-4FC3-99AC-85F6EC251097}"/>
          </ac:spMkLst>
        </pc:spChg>
        <pc:spChg chg="mod">
          <ac:chgData name="Clémentine Lavieville" userId="5552fa36340151d0" providerId="LiveId" clId="{575E7C0A-93C7-496F-997A-D9C4C6A9B463}" dt="2022-07-21T08:00:35.487" v="305" actId="1035"/>
          <ac:spMkLst>
            <pc:docMk/>
            <pc:sldMk cId="3505877251" sldId="258"/>
            <ac:spMk id="18" creationId="{CDA0A4C2-D23E-4C52-8531-B34CCCD44936}"/>
          </ac:spMkLst>
        </pc:spChg>
        <pc:spChg chg="add mod">
          <ac:chgData name="Clémentine Lavieville" userId="5552fa36340151d0" providerId="LiveId" clId="{575E7C0A-93C7-496F-997A-D9C4C6A9B463}" dt="2022-07-21T07:59:10.423" v="190" actId="20577"/>
          <ac:spMkLst>
            <pc:docMk/>
            <pc:sldMk cId="3505877251" sldId="258"/>
            <ac:spMk id="19" creationId="{C7DB4F32-C268-A0B2-7D18-6D7F3D013F85}"/>
          </ac:spMkLst>
        </pc:spChg>
        <pc:spChg chg="del">
          <ac:chgData name="Clémentine Lavieville" userId="5552fa36340151d0" providerId="LiveId" clId="{575E7C0A-93C7-496F-997A-D9C4C6A9B463}" dt="2022-07-21T07:57:40.461" v="33" actId="478"/>
          <ac:spMkLst>
            <pc:docMk/>
            <pc:sldMk cId="3505877251" sldId="258"/>
            <ac:spMk id="22" creationId="{05BFD22B-BC34-4669-90B4-3EE1268AC3CE}"/>
          </ac:spMkLst>
        </pc:spChg>
        <pc:spChg chg="mod">
          <ac:chgData name="Clémentine Lavieville" userId="5552fa36340151d0" providerId="LiveId" clId="{575E7C0A-93C7-496F-997A-D9C4C6A9B463}" dt="2022-07-21T07:58:21.330" v="174" actId="1036"/>
          <ac:spMkLst>
            <pc:docMk/>
            <pc:sldMk cId="3505877251" sldId="258"/>
            <ac:spMk id="25" creationId="{9630ADEF-8771-4BD6-ACB2-E3876153237A}"/>
          </ac:spMkLst>
        </pc:spChg>
      </pc:sldChg>
      <pc:sldChg chg="del">
        <pc:chgData name="Clémentine Lavieville" userId="5552fa36340151d0" providerId="LiveId" clId="{575E7C0A-93C7-496F-997A-D9C4C6A9B463}" dt="2022-07-21T07:57:31.965" v="32" actId="2696"/>
        <pc:sldMkLst>
          <pc:docMk/>
          <pc:sldMk cId="1901709234" sldId="260"/>
        </pc:sldMkLst>
      </pc:sldChg>
      <pc:sldChg chg="addSp delSp modSp mod delAnim modAnim">
        <pc:chgData name="Clémentine Lavieville" userId="5552fa36340151d0" providerId="LiveId" clId="{575E7C0A-93C7-496F-997A-D9C4C6A9B463}" dt="2022-07-21T13:12:19.328" v="3012" actId="20577"/>
        <pc:sldMkLst>
          <pc:docMk/>
          <pc:sldMk cId="2172053861" sldId="261"/>
        </pc:sldMkLst>
        <pc:spChg chg="mod">
          <ac:chgData name="Clémentine Lavieville" userId="5552fa36340151d0" providerId="LiveId" clId="{575E7C0A-93C7-496F-997A-D9C4C6A9B463}" dt="2022-07-21T08:10:42.290" v="456" actId="27803"/>
          <ac:spMkLst>
            <pc:docMk/>
            <pc:sldMk cId="2172053861" sldId="261"/>
            <ac:spMk id="3" creationId="{5AEDC603-73D2-871D-A839-B92865D090DF}"/>
          </ac:spMkLst>
        </pc:spChg>
        <pc:spChg chg="mod">
          <ac:chgData name="Clémentine Lavieville" userId="5552fa36340151d0" providerId="LiveId" clId="{575E7C0A-93C7-496F-997A-D9C4C6A9B463}" dt="2022-07-21T13:12:19.328" v="3012" actId="20577"/>
          <ac:spMkLst>
            <pc:docMk/>
            <pc:sldMk cId="2172053861" sldId="261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10:42.290" v="456" actId="27803"/>
          <ac:spMkLst>
            <pc:docMk/>
            <pc:sldMk cId="2172053861" sldId="261"/>
            <ac:spMk id="5" creationId="{FEE70216-5094-9D12-A322-D88F2DE7DE85}"/>
          </ac:spMkLst>
        </pc:spChg>
        <pc:spChg chg="mod">
          <ac:chgData name="Clémentine Lavieville" userId="5552fa36340151d0" providerId="LiveId" clId="{575E7C0A-93C7-496F-997A-D9C4C6A9B463}" dt="2022-07-21T08:39:28.167" v="1251" actId="207"/>
          <ac:spMkLst>
            <pc:docMk/>
            <pc:sldMk cId="2172053861" sldId="261"/>
            <ac:spMk id="7" creationId="{46158406-21C3-46BC-AD26-57842A12EAF5}"/>
          </ac:spMkLst>
        </pc:spChg>
        <pc:spChg chg="mod">
          <ac:chgData name="Clémentine Lavieville" userId="5552fa36340151d0" providerId="LiveId" clId="{575E7C0A-93C7-496F-997A-D9C4C6A9B463}" dt="2022-07-21T08:12:38.510" v="467" actId="20577"/>
          <ac:spMkLst>
            <pc:docMk/>
            <pc:sldMk cId="2172053861" sldId="261"/>
            <ac:spMk id="35" creationId="{79A297DD-6A5E-43E3-A291-FC9B35ED2D44}"/>
          </ac:spMkLst>
        </pc:spChg>
        <pc:spChg chg="mod">
          <ac:chgData name="Clémentine Lavieville" userId="5552fa36340151d0" providerId="LiveId" clId="{575E7C0A-93C7-496F-997A-D9C4C6A9B463}" dt="2022-07-21T08:12:46.772" v="477" actId="20577"/>
          <ac:spMkLst>
            <pc:docMk/>
            <pc:sldMk cId="2172053861" sldId="261"/>
            <ac:spMk id="36" creationId="{61716C34-5434-460C-A579-3230DF74390F}"/>
          </ac:spMkLst>
        </pc:spChg>
        <pc:spChg chg="mod">
          <ac:chgData name="Clémentine Lavieville" userId="5552fa36340151d0" providerId="LiveId" clId="{575E7C0A-93C7-496F-997A-D9C4C6A9B463}" dt="2022-07-21T08:12:50.469" v="483" actId="20577"/>
          <ac:spMkLst>
            <pc:docMk/>
            <pc:sldMk cId="2172053861" sldId="261"/>
            <ac:spMk id="37" creationId="{A4DD0FC6-EA8E-47AD-B5E5-ADD157A2E4E7}"/>
          </ac:spMkLst>
        </pc:spChg>
        <pc:spChg chg="mod">
          <ac:chgData name="Clémentine Lavieville" userId="5552fa36340151d0" providerId="LiveId" clId="{575E7C0A-93C7-496F-997A-D9C4C6A9B463}" dt="2022-07-21T08:12:55.388" v="490" actId="20577"/>
          <ac:spMkLst>
            <pc:docMk/>
            <pc:sldMk cId="2172053861" sldId="261"/>
            <ac:spMk id="38" creationId="{B64329C3-1A23-4E53-AB58-28914A012912}"/>
          </ac:spMkLst>
        </pc:spChg>
        <pc:spChg chg="mod">
          <ac:chgData name="Clémentine Lavieville" userId="5552fa36340151d0" providerId="LiveId" clId="{575E7C0A-93C7-496F-997A-D9C4C6A9B463}" dt="2022-07-21T08:13:03.460" v="503" actId="20577"/>
          <ac:spMkLst>
            <pc:docMk/>
            <pc:sldMk cId="2172053861" sldId="261"/>
            <ac:spMk id="39" creationId="{97796D74-F49C-4F90-B649-F2DFFBC1AB6D}"/>
          </ac:spMkLst>
        </pc:spChg>
        <pc:spChg chg="mod">
          <ac:chgData name="Clémentine Lavieville" userId="5552fa36340151d0" providerId="LiveId" clId="{575E7C0A-93C7-496F-997A-D9C4C6A9B463}" dt="2022-07-21T08:12:59.357" v="497" actId="20577"/>
          <ac:spMkLst>
            <pc:docMk/>
            <pc:sldMk cId="2172053861" sldId="261"/>
            <ac:spMk id="40" creationId="{9F49C677-DDC2-407D-A216-1E0700251003}"/>
          </ac:spMkLst>
        </pc:spChg>
        <pc:spChg chg="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41" creationId="{1BE78207-12AA-480D-ABF2-13F152CB00F6}"/>
          </ac:spMkLst>
        </pc:spChg>
        <pc:spChg chg="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42" creationId="{C34309F2-0FFD-4828-B8E0-71E476326E32}"/>
          </ac:spMkLst>
        </pc:spChg>
        <pc:spChg chg="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43" creationId="{8E1203D8-39F5-4E99-8270-A8EC8A5F332C}"/>
          </ac:spMkLst>
        </pc:spChg>
        <pc:spChg chg="del">
          <ac:chgData name="Clémentine Lavieville" userId="5552fa36340151d0" providerId="LiveId" clId="{575E7C0A-93C7-496F-997A-D9C4C6A9B463}" dt="2022-07-21T08:14:01.101" v="561" actId="478"/>
          <ac:spMkLst>
            <pc:docMk/>
            <pc:sldMk cId="2172053861" sldId="261"/>
            <ac:spMk id="44" creationId="{DCF606C5-FC27-46A8-8423-9FCEDEABFA47}"/>
          </ac:spMkLst>
        </pc:spChg>
        <pc:spChg chg="del">
          <ac:chgData name="Clémentine Lavieville" userId="5552fa36340151d0" providerId="LiveId" clId="{575E7C0A-93C7-496F-997A-D9C4C6A9B463}" dt="2022-07-21T08:14:02.677" v="562" actId="478"/>
          <ac:spMkLst>
            <pc:docMk/>
            <pc:sldMk cId="2172053861" sldId="261"/>
            <ac:spMk id="45" creationId="{0414CA9A-5A39-4C52-91C1-46349A0CF08A}"/>
          </ac:spMkLst>
        </pc:spChg>
        <pc:spChg chg="del mod">
          <ac:chgData name="Clémentine Lavieville" userId="5552fa36340151d0" providerId="LiveId" clId="{575E7C0A-93C7-496F-997A-D9C4C6A9B463}" dt="2022-07-21T08:14:04.053" v="564" actId="478"/>
          <ac:spMkLst>
            <pc:docMk/>
            <pc:sldMk cId="2172053861" sldId="261"/>
            <ac:spMk id="46" creationId="{0EC6B5A7-F639-4074-924A-6B746E95F766}"/>
          </ac:spMkLst>
        </pc:spChg>
        <pc:spChg chg="del">
          <ac:chgData name="Clémentine Lavieville" userId="5552fa36340151d0" providerId="LiveId" clId="{575E7C0A-93C7-496F-997A-D9C4C6A9B463}" dt="2022-07-21T08:14:06.318" v="565" actId="478"/>
          <ac:spMkLst>
            <pc:docMk/>
            <pc:sldMk cId="2172053861" sldId="261"/>
            <ac:spMk id="47" creationId="{8749BAA5-1D16-4F55-A306-F98718646F0A}"/>
          </ac:spMkLst>
        </pc:spChg>
        <pc:spChg chg="del">
          <ac:chgData name="Clémentine Lavieville" userId="5552fa36340151d0" providerId="LiveId" clId="{575E7C0A-93C7-496F-997A-D9C4C6A9B463}" dt="2022-07-21T08:14:07.806" v="566" actId="478"/>
          <ac:spMkLst>
            <pc:docMk/>
            <pc:sldMk cId="2172053861" sldId="261"/>
            <ac:spMk id="48" creationId="{4E990894-5634-49F7-99CB-6C08B785357E}"/>
          </ac:spMkLst>
        </pc:spChg>
        <pc:spChg chg="add 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49" creationId="{372819CE-1AAC-4C1B-97EC-DDCC7E157AEB}"/>
          </ac:spMkLst>
        </pc:spChg>
        <pc:spChg chg="add 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50" creationId="{1CCF91D3-A097-4555-6D78-FBAFCD7A4B62}"/>
          </ac:spMkLst>
        </pc:spChg>
        <pc:spChg chg="add 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51" creationId="{077EE5AE-2742-480A-BD63-684CDFD8E24C}"/>
          </ac:spMkLst>
        </pc:spChg>
        <pc:grpChg chg="mod">
          <ac:chgData name="Clémentine Lavieville" userId="5552fa36340151d0" providerId="LiveId" clId="{575E7C0A-93C7-496F-997A-D9C4C6A9B463}" dt="2022-07-21T08:10:42.290" v="456" actId="27803"/>
          <ac:grpSpMkLst>
            <pc:docMk/>
            <pc:sldMk cId="2172053861" sldId="261"/>
            <ac:grpSpMk id="2" creationId="{A24E8B1E-09C2-6B89-CA5D-E0941250EF7C}"/>
          </ac:grpSpMkLst>
        </pc:grpChg>
        <pc:picChg chg="del mod">
          <ac:chgData name="Clémentine Lavieville" userId="5552fa36340151d0" providerId="LiveId" clId="{575E7C0A-93C7-496F-997A-D9C4C6A9B463}" dt="2022-07-21T08:15:26.517" v="624" actId="478"/>
          <ac:picMkLst>
            <pc:docMk/>
            <pc:sldMk cId="2172053861" sldId="261"/>
            <ac:picMk id="6" creationId="{0A25156B-CE9D-4607-96F7-C4FCBE83A872}"/>
          </ac:picMkLst>
        </pc:picChg>
        <pc:picChg chg="del mod">
          <ac:chgData name="Clémentine Lavieville" userId="5552fa36340151d0" providerId="LiveId" clId="{575E7C0A-93C7-496F-997A-D9C4C6A9B463}" dt="2022-07-21T08:15:27.573" v="626" actId="478"/>
          <ac:picMkLst>
            <pc:docMk/>
            <pc:sldMk cId="2172053861" sldId="261"/>
            <ac:picMk id="10" creationId="{85496ACE-07C0-40FB-846F-35E120ED9613}"/>
          </ac:picMkLst>
        </pc:picChg>
        <pc:picChg chg="add del mod">
          <ac:chgData name="Clémentine Lavieville" userId="5552fa36340151d0" providerId="LiveId" clId="{575E7C0A-93C7-496F-997A-D9C4C6A9B463}" dt="2022-07-21T08:15:18.098" v="617" actId="688"/>
          <ac:picMkLst>
            <pc:docMk/>
            <pc:sldMk cId="2172053861" sldId="261"/>
            <ac:picMk id="17" creationId="{EC7DA4FF-EBAB-4C47-A4BC-64F796D84E54}"/>
          </ac:picMkLst>
        </pc:picChg>
        <pc:picChg chg="del">
          <ac:chgData name="Clémentine Lavieville" userId="5552fa36340151d0" providerId="LiveId" clId="{575E7C0A-93C7-496F-997A-D9C4C6A9B463}" dt="2022-07-21T08:15:24.428" v="619" actId="478"/>
          <ac:picMkLst>
            <pc:docMk/>
            <pc:sldMk cId="2172053861" sldId="261"/>
            <ac:picMk id="18" creationId="{443CF3C1-1612-4FAA-B860-F4E9612B0564}"/>
          </ac:picMkLst>
        </pc:picChg>
        <pc:picChg chg="del">
          <ac:chgData name="Clémentine Lavieville" userId="5552fa36340151d0" providerId="LiveId" clId="{575E7C0A-93C7-496F-997A-D9C4C6A9B463}" dt="2022-07-21T08:14:50.893" v="593" actId="478"/>
          <ac:picMkLst>
            <pc:docMk/>
            <pc:sldMk cId="2172053861" sldId="261"/>
            <ac:picMk id="19" creationId="{B45FDD0F-3325-4F59-9C21-21553F7C687A}"/>
          </ac:picMkLst>
        </pc:picChg>
        <pc:picChg chg="del mod">
          <ac:chgData name="Clémentine Lavieville" userId="5552fa36340151d0" providerId="LiveId" clId="{575E7C0A-93C7-496F-997A-D9C4C6A9B463}" dt="2022-07-21T08:15:29.206" v="629" actId="478"/>
          <ac:picMkLst>
            <pc:docMk/>
            <pc:sldMk cId="2172053861" sldId="261"/>
            <ac:picMk id="20" creationId="{E3C3E721-B628-498A-94D5-EA9FF98E7F02}"/>
          </ac:picMkLst>
        </pc:picChg>
        <pc:picChg chg="del">
          <ac:chgData name="Clémentine Lavieville" userId="5552fa36340151d0" providerId="LiveId" clId="{575E7C0A-93C7-496F-997A-D9C4C6A9B463}" dt="2022-07-21T08:14:50.261" v="592" actId="478"/>
          <ac:picMkLst>
            <pc:docMk/>
            <pc:sldMk cId="2172053861" sldId="261"/>
            <ac:picMk id="21" creationId="{8E5632F0-64B0-4F99-AAF2-C90199389112}"/>
          </ac:picMkLst>
        </pc:picChg>
        <pc:picChg chg="del mod">
          <ac:chgData name="Clémentine Lavieville" userId="5552fa36340151d0" providerId="LiveId" clId="{575E7C0A-93C7-496F-997A-D9C4C6A9B463}" dt="2022-07-21T08:15:28.012" v="627" actId="478"/>
          <ac:picMkLst>
            <pc:docMk/>
            <pc:sldMk cId="2172053861" sldId="261"/>
            <ac:picMk id="23" creationId="{3D25954F-7DED-4C5D-93BE-9E10EAB38986}"/>
          </ac:picMkLst>
        </pc:picChg>
        <pc:picChg chg="del">
          <ac:chgData name="Clémentine Lavieville" userId="5552fa36340151d0" providerId="LiveId" clId="{575E7C0A-93C7-496F-997A-D9C4C6A9B463}" dt="2022-07-21T08:15:24.094" v="618" actId="478"/>
          <ac:picMkLst>
            <pc:docMk/>
            <pc:sldMk cId="2172053861" sldId="261"/>
            <ac:picMk id="29" creationId="{86B456B3-6859-4D27-9617-D2991227EF24}"/>
          </ac:picMkLst>
        </pc:picChg>
        <pc:picChg chg="del mod">
          <ac:chgData name="Clémentine Lavieville" userId="5552fa36340151d0" providerId="LiveId" clId="{575E7C0A-93C7-496F-997A-D9C4C6A9B463}" dt="2022-07-21T08:15:28.661" v="628" actId="478"/>
          <ac:picMkLst>
            <pc:docMk/>
            <pc:sldMk cId="2172053861" sldId="261"/>
            <ac:picMk id="30" creationId="{3388C3DE-1B8B-470A-BEA1-B32069FDA7CE}"/>
          </ac:picMkLst>
        </pc:picChg>
        <pc:picChg chg="del mod">
          <ac:chgData name="Clémentine Lavieville" userId="5552fa36340151d0" providerId="LiveId" clId="{575E7C0A-93C7-496F-997A-D9C4C6A9B463}" dt="2022-07-21T08:15:27.141" v="625" actId="478"/>
          <ac:picMkLst>
            <pc:docMk/>
            <pc:sldMk cId="2172053861" sldId="261"/>
            <ac:picMk id="31" creationId="{6F057EE4-C6B8-48B8-AEAA-DC31D263EC62}"/>
          </ac:picMkLst>
        </pc:picChg>
        <pc:picChg chg="del">
          <ac:chgData name="Clémentine Lavieville" userId="5552fa36340151d0" providerId="LiveId" clId="{575E7C0A-93C7-496F-997A-D9C4C6A9B463}" dt="2022-07-21T08:15:25.846" v="622" actId="478"/>
          <ac:picMkLst>
            <pc:docMk/>
            <pc:sldMk cId="2172053861" sldId="261"/>
            <ac:picMk id="32" creationId="{4238F06B-34C3-4D63-824E-7EFCE9839A9E}"/>
          </ac:picMkLst>
        </pc:picChg>
        <pc:picChg chg="del">
          <ac:chgData name="Clémentine Lavieville" userId="5552fa36340151d0" providerId="LiveId" clId="{575E7C0A-93C7-496F-997A-D9C4C6A9B463}" dt="2022-07-21T08:15:24.902" v="620" actId="478"/>
          <ac:picMkLst>
            <pc:docMk/>
            <pc:sldMk cId="2172053861" sldId="261"/>
            <ac:picMk id="33" creationId="{1E43E689-B046-46AF-8A2B-3EEDE8F77B48}"/>
          </ac:picMkLst>
        </pc:picChg>
        <pc:picChg chg="del">
          <ac:chgData name="Clémentine Lavieville" userId="5552fa36340151d0" providerId="LiveId" clId="{575E7C0A-93C7-496F-997A-D9C4C6A9B463}" dt="2022-07-21T08:15:25.406" v="621" actId="478"/>
          <ac:picMkLst>
            <pc:docMk/>
            <pc:sldMk cId="2172053861" sldId="261"/>
            <ac:picMk id="34" creationId="{40C2CEAC-0AD1-4C16-B2C5-A3D46A6BB19A}"/>
          </ac:picMkLst>
        </pc:picChg>
        <pc:picChg chg="add mod">
          <ac:chgData name="Clémentine Lavieville" userId="5552fa36340151d0" providerId="LiveId" clId="{575E7C0A-93C7-496F-997A-D9C4C6A9B463}" dt="2022-07-21T08:15:35.254" v="631" actId="1076"/>
          <ac:picMkLst>
            <pc:docMk/>
            <pc:sldMk cId="2172053861" sldId="261"/>
            <ac:picMk id="52" creationId="{FD1AF19E-81D9-A803-B10E-38D52793D09E}"/>
          </ac:picMkLst>
        </pc:picChg>
        <pc:picChg chg="add mod">
          <ac:chgData name="Clémentine Lavieville" userId="5552fa36340151d0" providerId="LiveId" clId="{575E7C0A-93C7-496F-997A-D9C4C6A9B463}" dt="2022-07-21T08:15:38.421" v="633" actId="1076"/>
          <ac:picMkLst>
            <pc:docMk/>
            <pc:sldMk cId="2172053861" sldId="261"/>
            <ac:picMk id="53" creationId="{1FB57D93-7309-948E-7D58-3031339C265C}"/>
          </ac:picMkLst>
        </pc:picChg>
        <pc:picChg chg="add mod">
          <ac:chgData name="Clémentine Lavieville" userId="5552fa36340151d0" providerId="LiveId" clId="{575E7C0A-93C7-496F-997A-D9C4C6A9B463}" dt="2022-07-21T08:15:43.118" v="635" actId="1076"/>
          <ac:picMkLst>
            <pc:docMk/>
            <pc:sldMk cId="2172053861" sldId="261"/>
            <ac:picMk id="54" creationId="{A46EDB5C-80AB-5566-84AA-E2A925A67C81}"/>
          </ac:picMkLst>
        </pc:picChg>
        <pc:picChg chg="add mod">
          <ac:chgData name="Clémentine Lavieville" userId="5552fa36340151d0" providerId="LiveId" clId="{575E7C0A-93C7-496F-997A-D9C4C6A9B463}" dt="2022-07-21T08:15:57.961" v="637" actId="1076"/>
          <ac:picMkLst>
            <pc:docMk/>
            <pc:sldMk cId="2172053861" sldId="261"/>
            <ac:picMk id="55" creationId="{DC3ED407-C84C-2CCB-622D-482451849957}"/>
          </ac:picMkLst>
        </pc:picChg>
        <pc:picChg chg="add mod">
          <ac:chgData name="Clémentine Lavieville" userId="5552fa36340151d0" providerId="LiveId" clId="{575E7C0A-93C7-496F-997A-D9C4C6A9B463}" dt="2022-07-21T08:16:01.320" v="639" actId="1076"/>
          <ac:picMkLst>
            <pc:docMk/>
            <pc:sldMk cId="2172053861" sldId="261"/>
            <ac:picMk id="56" creationId="{849F2F43-9830-694D-EE68-E44C77E73B39}"/>
          </ac:picMkLst>
        </pc:picChg>
        <pc:picChg chg="add mod">
          <ac:chgData name="Clémentine Lavieville" userId="5552fa36340151d0" providerId="LiveId" clId="{575E7C0A-93C7-496F-997A-D9C4C6A9B463}" dt="2022-07-21T08:16:06.689" v="641" actId="1076"/>
          <ac:picMkLst>
            <pc:docMk/>
            <pc:sldMk cId="2172053861" sldId="261"/>
            <ac:picMk id="57" creationId="{F2A3AF4F-3204-0EF1-5FA0-2EF27C6DB8E1}"/>
          </ac:picMkLst>
        </pc:picChg>
        <pc:picChg chg="add mod">
          <ac:chgData name="Clémentine Lavieville" userId="5552fa36340151d0" providerId="LiveId" clId="{575E7C0A-93C7-496F-997A-D9C4C6A9B463}" dt="2022-07-21T08:16:14.813" v="643" actId="1076"/>
          <ac:picMkLst>
            <pc:docMk/>
            <pc:sldMk cId="2172053861" sldId="261"/>
            <ac:picMk id="58" creationId="{26BE6AF5-84EC-E666-F50E-9ADD3EF01C26}"/>
          </ac:picMkLst>
        </pc:picChg>
        <pc:picChg chg="add mod">
          <ac:chgData name="Clémentine Lavieville" userId="5552fa36340151d0" providerId="LiveId" clId="{575E7C0A-93C7-496F-997A-D9C4C6A9B463}" dt="2022-07-21T08:16:21.995" v="645" actId="1076"/>
          <ac:picMkLst>
            <pc:docMk/>
            <pc:sldMk cId="2172053861" sldId="261"/>
            <ac:picMk id="59" creationId="{AB117E4B-E644-D7CF-4D3B-CB9BEE3683E4}"/>
          </ac:picMkLst>
        </pc:picChg>
        <pc:picChg chg="add mod">
          <ac:chgData name="Clémentine Lavieville" userId="5552fa36340151d0" providerId="LiveId" clId="{575E7C0A-93C7-496F-997A-D9C4C6A9B463}" dt="2022-07-21T08:16:29.381" v="647" actId="1076"/>
          <ac:picMkLst>
            <pc:docMk/>
            <pc:sldMk cId="2172053861" sldId="261"/>
            <ac:picMk id="60" creationId="{09D8C0C7-6C03-419D-19B5-3BD7785082C7}"/>
          </ac:picMkLst>
        </pc:picChg>
        <pc:picChg chg="add mod">
          <ac:chgData name="Clémentine Lavieville" userId="5552fa36340151d0" providerId="LiveId" clId="{575E7C0A-93C7-496F-997A-D9C4C6A9B463}" dt="2022-07-21T08:16:34.533" v="649" actId="1076"/>
          <ac:picMkLst>
            <pc:docMk/>
            <pc:sldMk cId="2172053861" sldId="261"/>
            <ac:picMk id="61" creationId="{93731878-C098-53A7-2154-5F25C07E0821}"/>
          </ac:picMkLst>
        </pc:picChg>
        <pc:picChg chg="add mod">
          <ac:chgData name="Clémentine Lavieville" userId="5552fa36340151d0" providerId="LiveId" clId="{575E7C0A-93C7-496F-997A-D9C4C6A9B463}" dt="2022-07-21T08:16:38.957" v="651" actId="1076"/>
          <ac:picMkLst>
            <pc:docMk/>
            <pc:sldMk cId="2172053861" sldId="261"/>
            <ac:picMk id="62" creationId="{2F715EDE-176E-5501-5D24-2350099DA8C0}"/>
          </ac:picMkLst>
        </pc:picChg>
      </pc:sldChg>
      <pc:sldChg chg="addSp delSp modSp mod">
        <pc:chgData name="Clémentine Lavieville" userId="5552fa36340151d0" providerId="LiveId" clId="{575E7C0A-93C7-496F-997A-D9C4C6A9B463}" dt="2022-07-21T10:10:02.406" v="2993" actId="20577"/>
        <pc:sldMkLst>
          <pc:docMk/>
          <pc:sldMk cId="3534052462" sldId="262"/>
        </pc:sldMkLst>
        <pc:spChg chg="mod">
          <ac:chgData name="Clémentine Lavieville" userId="5552fa36340151d0" providerId="LiveId" clId="{575E7C0A-93C7-496F-997A-D9C4C6A9B463}" dt="2022-07-21T07:57:01.879" v="31" actId="207"/>
          <ac:spMkLst>
            <pc:docMk/>
            <pc:sldMk cId="3534052462" sldId="262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10:10:02.406" v="2993" actId="20577"/>
          <ac:spMkLst>
            <pc:docMk/>
            <pc:sldMk cId="3534052462" sldId="262"/>
            <ac:spMk id="5" creationId="{5B9C3A0E-E985-4B7D-952F-B68DE44953F8}"/>
          </ac:spMkLst>
        </pc:spChg>
        <pc:spChg chg="mod">
          <ac:chgData name="Clémentine Lavieville" userId="5552fa36340151d0" providerId="LiveId" clId="{575E7C0A-93C7-496F-997A-D9C4C6A9B463}" dt="2022-07-21T07:56:57.501" v="30" actId="207"/>
          <ac:spMkLst>
            <pc:docMk/>
            <pc:sldMk cId="3534052462" sldId="262"/>
            <ac:spMk id="6" creationId="{88E6963A-3B39-4958-A53E-4BAE8180320E}"/>
          </ac:spMkLst>
        </pc:spChg>
        <pc:picChg chg="add mod">
          <ac:chgData name="Clémentine Lavieville" userId="5552fa36340151d0" providerId="LiveId" clId="{575E7C0A-93C7-496F-997A-D9C4C6A9B463}" dt="2022-07-21T07:56:30.051" v="11" actId="1076"/>
          <ac:picMkLst>
            <pc:docMk/>
            <pc:sldMk cId="3534052462" sldId="262"/>
            <ac:picMk id="9" creationId="{7132DCB6-6393-A73F-54F1-8B37836DA16E}"/>
          </ac:picMkLst>
        </pc:picChg>
        <pc:picChg chg="del">
          <ac:chgData name="Clémentine Lavieville" userId="5552fa36340151d0" providerId="LiveId" clId="{575E7C0A-93C7-496F-997A-D9C4C6A9B463}" dt="2022-07-21T07:55:45.287" v="8" actId="478"/>
          <ac:picMkLst>
            <pc:docMk/>
            <pc:sldMk cId="3534052462" sldId="262"/>
            <ac:picMk id="17" creationId="{ACE16685-7A3B-4B18-AFA6-C5899C4F8AE7}"/>
          </ac:picMkLst>
        </pc:picChg>
      </pc:sldChg>
      <pc:sldChg chg="del">
        <pc:chgData name="Clémentine Lavieville" userId="5552fa36340151d0" providerId="LiveId" clId="{575E7C0A-93C7-496F-997A-D9C4C6A9B463}" dt="2022-07-21T08:16:45.592" v="652" actId="2696"/>
        <pc:sldMkLst>
          <pc:docMk/>
          <pc:sldMk cId="115649137" sldId="264"/>
        </pc:sldMkLst>
      </pc:sldChg>
      <pc:sldChg chg="delSp mod">
        <pc:chgData name="Clémentine Lavieville" userId="5552fa36340151d0" providerId="LiveId" clId="{575E7C0A-93C7-496F-997A-D9C4C6A9B463}" dt="2022-07-21T09:10:42.878" v="1972" actId="478"/>
        <pc:sldMkLst>
          <pc:docMk/>
          <pc:sldMk cId="700882551" sldId="265"/>
        </pc:sldMkLst>
        <pc:picChg chg="del">
          <ac:chgData name="Clémentine Lavieville" userId="5552fa36340151d0" providerId="LiveId" clId="{575E7C0A-93C7-496F-997A-D9C4C6A9B463}" dt="2022-07-21T09:10:42.878" v="1972" actId="478"/>
          <ac:picMkLst>
            <pc:docMk/>
            <pc:sldMk cId="700882551" sldId="265"/>
            <ac:picMk id="6" creationId="{45F3B285-28F6-4EBA-9005-13771B9E96AF}"/>
          </ac:picMkLst>
        </pc:picChg>
      </pc:sldChg>
      <pc:sldChg chg="del">
        <pc:chgData name="Clémentine Lavieville" userId="5552fa36340151d0" providerId="LiveId" clId="{575E7C0A-93C7-496F-997A-D9C4C6A9B463}" dt="2022-07-21T08:09:55.281" v="454" actId="2696"/>
        <pc:sldMkLst>
          <pc:docMk/>
          <pc:sldMk cId="2485691273" sldId="266"/>
        </pc:sldMkLst>
      </pc:sldChg>
      <pc:sldChg chg="delSp modSp mod">
        <pc:chgData name="Clémentine Lavieville" userId="5552fa36340151d0" providerId="LiveId" clId="{575E7C0A-93C7-496F-997A-D9C4C6A9B463}" dt="2022-07-21T09:12:33.973" v="1976" actId="478"/>
        <pc:sldMkLst>
          <pc:docMk/>
          <pc:sldMk cId="1952692443" sldId="267"/>
        </pc:sldMkLst>
        <pc:spChg chg="mod">
          <ac:chgData name="Clémentine Lavieville" userId="5552fa36340151d0" providerId="LiveId" clId="{575E7C0A-93C7-496F-997A-D9C4C6A9B463}" dt="2022-07-21T08:37:30.959" v="1222" actId="207"/>
          <ac:spMkLst>
            <pc:docMk/>
            <pc:sldMk cId="1952692443" sldId="267"/>
            <ac:spMk id="7" creationId="{46158406-21C3-46BC-AD26-57842A12EAF5}"/>
          </ac:spMkLst>
        </pc:spChg>
        <pc:picChg chg="del">
          <ac:chgData name="Clémentine Lavieville" userId="5552fa36340151d0" providerId="LiveId" clId="{575E7C0A-93C7-496F-997A-D9C4C6A9B463}" dt="2022-07-21T09:12:33.973" v="1976" actId="478"/>
          <ac:picMkLst>
            <pc:docMk/>
            <pc:sldMk cId="1952692443" sldId="267"/>
            <ac:picMk id="27" creationId="{D9683FD9-A935-44C1-B529-914E139D29BB}"/>
          </ac:picMkLst>
        </pc:picChg>
      </pc:sldChg>
      <pc:sldChg chg="modSp mod">
        <pc:chgData name="Clémentine Lavieville" userId="5552fa36340151d0" providerId="LiveId" clId="{575E7C0A-93C7-496F-997A-D9C4C6A9B463}" dt="2022-07-21T13:18:15.929" v="3054" actId="207"/>
        <pc:sldMkLst>
          <pc:docMk/>
          <pc:sldMk cId="2072104080" sldId="269"/>
        </pc:sldMkLst>
        <pc:spChg chg="mod">
          <ac:chgData name="Clémentine Lavieville" userId="5552fa36340151d0" providerId="LiveId" clId="{575E7C0A-93C7-496F-997A-D9C4C6A9B463}" dt="2022-07-21T08:28:34.333" v="985" actId="20577"/>
          <ac:spMkLst>
            <pc:docMk/>
            <pc:sldMk cId="2072104080" sldId="269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13:18:15.929" v="3054" actId="207"/>
          <ac:spMkLst>
            <pc:docMk/>
            <pc:sldMk cId="2072104080" sldId="269"/>
            <ac:spMk id="7" creationId="{46158406-21C3-46BC-AD26-57842A12EAF5}"/>
          </ac:spMkLst>
        </pc:spChg>
      </pc:sldChg>
      <pc:sldChg chg="delSp modSp mod ord">
        <pc:chgData name="Clémentine Lavieville" userId="5552fa36340151d0" providerId="LiveId" clId="{575E7C0A-93C7-496F-997A-D9C4C6A9B463}" dt="2022-07-21T13:12:10.198" v="3011" actId="20577"/>
        <pc:sldMkLst>
          <pc:docMk/>
          <pc:sldMk cId="546551375" sldId="271"/>
        </pc:sldMkLst>
        <pc:spChg chg="mod">
          <ac:chgData name="Clémentine Lavieville" userId="5552fa36340151d0" providerId="LiveId" clId="{575E7C0A-93C7-496F-997A-D9C4C6A9B463}" dt="2022-07-21T13:12:10.198" v="3011" actId="20577"/>
          <ac:spMkLst>
            <pc:docMk/>
            <pc:sldMk cId="546551375" sldId="271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13:11:32.792" v="3001" actId="207"/>
          <ac:spMkLst>
            <pc:docMk/>
            <pc:sldMk cId="546551375" sldId="271"/>
            <ac:spMk id="7" creationId="{46158406-21C3-46BC-AD26-57842A12EAF5}"/>
          </ac:spMkLst>
        </pc:spChg>
        <pc:picChg chg="del">
          <ac:chgData name="Clémentine Lavieville" userId="5552fa36340151d0" providerId="LiveId" clId="{575E7C0A-93C7-496F-997A-D9C4C6A9B463}" dt="2022-07-21T08:26:23.157" v="902" actId="478"/>
          <ac:picMkLst>
            <pc:docMk/>
            <pc:sldMk cId="546551375" sldId="271"/>
            <ac:picMk id="8" creationId="{CF2B0394-EC90-404C-B248-B4AC31455B23}"/>
          </ac:picMkLst>
        </pc:picChg>
      </pc:sldChg>
      <pc:sldChg chg="modSp mod">
        <pc:chgData name="Clémentine Lavieville" userId="5552fa36340151d0" providerId="LiveId" clId="{575E7C0A-93C7-496F-997A-D9C4C6A9B463}" dt="2022-07-21T10:10:52.053" v="2997" actId="14100"/>
        <pc:sldMkLst>
          <pc:docMk/>
          <pc:sldMk cId="2219126023" sldId="272"/>
        </pc:sldMkLst>
        <pc:spChg chg="mod">
          <ac:chgData name="Clémentine Lavieville" userId="5552fa36340151d0" providerId="LiveId" clId="{575E7C0A-93C7-496F-997A-D9C4C6A9B463}" dt="2022-07-21T10:10:52.053" v="2997" actId="14100"/>
          <ac:spMkLst>
            <pc:docMk/>
            <pc:sldMk cId="2219126023" sldId="272"/>
            <ac:spMk id="16" creationId="{DE5957FD-5F4A-497D-81B9-87993DD2E7E0}"/>
          </ac:spMkLst>
        </pc:spChg>
      </pc:sldChg>
      <pc:sldChg chg="modSp mod ord">
        <pc:chgData name="Clémentine Lavieville" userId="5552fa36340151d0" providerId="LiveId" clId="{575E7C0A-93C7-496F-997A-D9C4C6A9B463}" dt="2022-07-21T09:21:20.488" v="2228" actId="5793"/>
        <pc:sldMkLst>
          <pc:docMk/>
          <pc:sldMk cId="3960943835" sldId="274"/>
        </pc:sldMkLst>
        <pc:spChg chg="mod">
          <ac:chgData name="Clémentine Lavieville" userId="5552fa36340151d0" providerId="LiveId" clId="{575E7C0A-93C7-496F-997A-D9C4C6A9B463}" dt="2022-07-21T08:38:18.231" v="1234" actId="207"/>
          <ac:spMkLst>
            <pc:docMk/>
            <pc:sldMk cId="3960943835" sldId="274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38:11.885" v="1233" actId="207"/>
          <ac:spMkLst>
            <pc:docMk/>
            <pc:sldMk cId="3960943835" sldId="274"/>
            <ac:spMk id="19" creationId="{03376E79-CB86-4D04-BD43-4B4271FE3B30}"/>
          </ac:spMkLst>
        </pc:spChg>
        <pc:spChg chg="mod">
          <ac:chgData name="Clémentine Lavieville" userId="5552fa36340151d0" providerId="LiveId" clId="{575E7C0A-93C7-496F-997A-D9C4C6A9B463}" dt="2022-07-21T08:38:21.321" v="1235" actId="207"/>
          <ac:spMkLst>
            <pc:docMk/>
            <pc:sldMk cId="3960943835" sldId="274"/>
            <ac:spMk id="28" creationId="{6A9DF30F-6E54-4CA3-8964-B5473046870E}"/>
          </ac:spMkLst>
        </pc:spChg>
        <pc:spChg chg="mod">
          <ac:chgData name="Clémentine Lavieville" userId="5552fa36340151d0" providerId="LiveId" clId="{575E7C0A-93C7-496F-997A-D9C4C6A9B463}" dt="2022-07-21T08:38:23.185" v="1236" actId="207"/>
          <ac:spMkLst>
            <pc:docMk/>
            <pc:sldMk cId="3960943835" sldId="274"/>
            <ac:spMk id="29" creationId="{8A525F74-254D-4ABB-B203-0138FDA69999}"/>
          </ac:spMkLst>
        </pc:spChg>
        <pc:spChg chg="mod">
          <ac:chgData name="Clémentine Lavieville" userId="5552fa36340151d0" providerId="LiveId" clId="{575E7C0A-93C7-496F-997A-D9C4C6A9B463}" dt="2022-07-21T08:38:25.368" v="1237" actId="207"/>
          <ac:spMkLst>
            <pc:docMk/>
            <pc:sldMk cId="3960943835" sldId="274"/>
            <ac:spMk id="30" creationId="{1D53AFA3-F557-4722-A4C8-17743C47F503}"/>
          </ac:spMkLst>
        </pc:spChg>
        <pc:spChg chg="mod">
          <ac:chgData name="Clémentine Lavieville" userId="5552fa36340151d0" providerId="LiveId" clId="{575E7C0A-93C7-496F-997A-D9C4C6A9B463}" dt="2022-07-21T08:38:27.539" v="1238" actId="207"/>
          <ac:spMkLst>
            <pc:docMk/>
            <pc:sldMk cId="3960943835" sldId="274"/>
            <ac:spMk id="31" creationId="{948A9EE1-D94C-4739-9534-642CCE84D86B}"/>
          </ac:spMkLst>
        </pc:spChg>
        <pc:spChg chg="mod">
          <ac:chgData name="Clémentine Lavieville" userId="5552fa36340151d0" providerId="LiveId" clId="{575E7C0A-93C7-496F-997A-D9C4C6A9B463}" dt="2022-07-21T08:19:26.334" v="722" actId="20577"/>
          <ac:spMkLst>
            <pc:docMk/>
            <pc:sldMk cId="3960943835" sldId="274"/>
            <ac:spMk id="32" creationId="{61F8039E-8B4E-4AFF-905B-004835CDF116}"/>
          </ac:spMkLst>
        </pc:spChg>
        <pc:spChg chg="mod">
          <ac:chgData name="Clémentine Lavieville" userId="5552fa36340151d0" providerId="LiveId" clId="{575E7C0A-93C7-496F-997A-D9C4C6A9B463}" dt="2022-07-21T08:38:08.485" v="1232" actId="208"/>
          <ac:spMkLst>
            <pc:docMk/>
            <pc:sldMk cId="3960943835" sldId="274"/>
            <ac:spMk id="37" creationId="{BFF72178-FB31-489D-A087-1E8266D7C8D1}"/>
          </ac:spMkLst>
        </pc:spChg>
        <pc:spChg chg="mod">
          <ac:chgData name="Clémentine Lavieville" userId="5552fa36340151d0" providerId="LiveId" clId="{575E7C0A-93C7-496F-997A-D9C4C6A9B463}" dt="2022-07-21T08:38:08.485" v="1232" actId="208"/>
          <ac:spMkLst>
            <pc:docMk/>
            <pc:sldMk cId="3960943835" sldId="274"/>
            <ac:spMk id="38" creationId="{C34761CE-E20A-4F38-958D-0ED1AC61F236}"/>
          </ac:spMkLst>
        </pc:spChg>
        <pc:spChg chg="mod">
          <ac:chgData name="Clémentine Lavieville" userId="5552fa36340151d0" providerId="LiveId" clId="{575E7C0A-93C7-496F-997A-D9C4C6A9B463}" dt="2022-07-21T08:38:06.340" v="1231" actId="208"/>
          <ac:spMkLst>
            <pc:docMk/>
            <pc:sldMk cId="3960943835" sldId="274"/>
            <ac:spMk id="44" creationId="{52081DB7-F76C-496B-8E81-383CFBE2C30D}"/>
          </ac:spMkLst>
        </pc:spChg>
        <pc:spChg chg="mod">
          <ac:chgData name="Clémentine Lavieville" userId="5552fa36340151d0" providerId="LiveId" clId="{575E7C0A-93C7-496F-997A-D9C4C6A9B463}" dt="2022-07-21T08:38:06.340" v="1231" actId="208"/>
          <ac:spMkLst>
            <pc:docMk/>
            <pc:sldMk cId="3960943835" sldId="274"/>
            <ac:spMk id="45" creationId="{907FF3DD-3176-4C36-9AED-19D881E3C28B}"/>
          </ac:spMkLst>
        </pc:spChg>
        <pc:spChg chg="mod">
          <ac:chgData name="Clémentine Lavieville" userId="5552fa36340151d0" providerId="LiveId" clId="{575E7C0A-93C7-496F-997A-D9C4C6A9B463}" dt="2022-07-21T08:21:31.405" v="786" actId="20577"/>
          <ac:spMkLst>
            <pc:docMk/>
            <pc:sldMk cId="3960943835" sldId="274"/>
            <ac:spMk id="47" creationId="{AE104ED1-00FB-4A61-93C8-93E5F51396FB}"/>
          </ac:spMkLst>
        </pc:spChg>
        <pc:spChg chg="mod">
          <ac:chgData name="Clémentine Lavieville" userId="5552fa36340151d0" providerId="LiveId" clId="{575E7C0A-93C7-496F-997A-D9C4C6A9B463}" dt="2022-07-21T08:38:03.901" v="1230" actId="208"/>
          <ac:spMkLst>
            <pc:docMk/>
            <pc:sldMk cId="3960943835" sldId="274"/>
            <ac:spMk id="51" creationId="{BD5FB037-5D70-477C-89F4-026B08F833E1}"/>
          </ac:spMkLst>
        </pc:spChg>
        <pc:spChg chg="mod">
          <ac:chgData name="Clémentine Lavieville" userId="5552fa36340151d0" providerId="LiveId" clId="{575E7C0A-93C7-496F-997A-D9C4C6A9B463}" dt="2022-07-21T08:38:03.901" v="1230" actId="208"/>
          <ac:spMkLst>
            <pc:docMk/>
            <pc:sldMk cId="3960943835" sldId="274"/>
            <ac:spMk id="52" creationId="{771B545D-E3F2-4663-ACC3-FD32118AD745}"/>
          </ac:spMkLst>
        </pc:spChg>
        <pc:spChg chg="mod">
          <ac:chgData name="Clémentine Lavieville" userId="5552fa36340151d0" providerId="LiveId" clId="{575E7C0A-93C7-496F-997A-D9C4C6A9B463}" dt="2022-07-21T08:25:33.141" v="901" actId="20577"/>
          <ac:spMkLst>
            <pc:docMk/>
            <pc:sldMk cId="3960943835" sldId="274"/>
            <ac:spMk id="54" creationId="{A51B8C50-A2A3-4DE0-BC20-665E5D061FB8}"/>
          </ac:spMkLst>
        </pc:spChg>
        <pc:spChg chg="mod">
          <ac:chgData name="Clémentine Lavieville" userId="5552fa36340151d0" providerId="LiveId" clId="{575E7C0A-93C7-496F-997A-D9C4C6A9B463}" dt="2022-07-21T09:21:20.488" v="2228" actId="5793"/>
          <ac:spMkLst>
            <pc:docMk/>
            <pc:sldMk cId="3960943835" sldId="274"/>
            <ac:spMk id="55" creationId="{F3D08E86-8C66-4504-A220-E169F7DE2A42}"/>
          </ac:spMkLst>
        </pc:spChg>
        <pc:spChg chg="mod">
          <ac:chgData name="Clémentine Lavieville" userId="5552fa36340151d0" providerId="LiveId" clId="{575E7C0A-93C7-496F-997A-D9C4C6A9B463}" dt="2022-07-21T08:38:01.467" v="1229" actId="208"/>
          <ac:spMkLst>
            <pc:docMk/>
            <pc:sldMk cId="3960943835" sldId="274"/>
            <ac:spMk id="58" creationId="{D73CD513-6675-4CD0-BE67-DE1884AF51E4}"/>
          </ac:spMkLst>
        </pc:spChg>
        <pc:spChg chg="mod">
          <ac:chgData name="Clémentine Lavieville" userId="5552fa36340151d0" providerId="LiveId" clId="{575E7C0A-93C7-496F-997A-D9C4C6A9B463}" dt="2022-07-21T08:38:01.467" v="1229" actId="208"/>
          <ac:spMkLst>
            <pc:docMk/>
            <pc:sldMk cId="3960943835" sldId="274"/>
            <ac:spMk id="59" creationId="{093E4976-8819-4135-8987-F965B16D1CC2}"/>
          </ac:spMkLst>
        </pc:spChg>
        <pc:grpChg chg="mod">
          <ac:chgData name="Clémentine Lavieville" userId="5552fa36340151d0" providerId="LiveId" clId="{575E7C0A-93C7-496F-997A-D9C4C6A9B463}" dt="2022-07-21T08:37:59.303" v="1228" actId="207"/>
          <ac:grpSpMkLst>
            <pc:docMk/>
            <pc:sldMk cId="3960943835" sldId="274"/>
            <ac:grpSpMk id="2" creationId="{3DC89E1F-80D4-4C05-9EF3-B2ED717E8C93}"/>
          </ac:grpSpMkLst>
        </pc:grpChg>
        <pc:grpChg chg="mod">
          <ac:chgData name="Clémentine Lavieville" userId="5552fa36340151d0" providerId="LiveId" clId="{575E7C0A-93C7-496F-997A-D9C4C6A9B463}" dt="2022-07-21T08:37:59.303" v="1228" actId="207"/>
          <ac:grpSpMkLst>
            <pc:docMk/>
            <pc:sldMk cId="3960943835" sldId="274"/>
            <ac:grpSpMk id="20" creationId="{452E91EC-163A-436E-8530-E863F55A7C4A}"/>
          </ac:grpSpMkLst>
        </pc:grpChg>
        <pc:grpChg chg="mod">
          <ac:chgData name="Clémentine Lavieville" userId="5552fa36340151d0" providerId="LiveId" clId="{575E7C0A-93C7-496F-997A-D9C4C6A9B463}" dt="2022-07-21T08:37:59.303" v="1228" actId="207"/>
          <ac:grpSpMkLst>
            <pc:docMk/>
            <pc:sldMk cId="3960943835" sldId="274"/>
            <ac:grpSpMk id="57" creationId="{06B88DAD-BDD6-4FA3-8A25-0B42CC219920}"/>
          </ac:grpSpMkLst>
        </pc:grpChg>
        <pc:picChg chg="mod">
          <ac:chgData name="Clémentine Lavieville" userId="5552fa36340151d0" providerId="LiveId" clId="{575E7C0A-93C7-496F-997A-D9C4C6A9B463}" dt="2022-07-21T08:38:01.467" v="1229" actId="208"/>
          <ac:picMkLst>
            <pc:docMk/>
            <pc:sldMk cId="3960943835" sldId="274"/>
            <ac:picMk id="18" creationId="{61701F03-9183-454D-8248-2A9FE9617100}"/>
          </ac:picMkLst>
        </pc:picChg>
        <pc:picChg chg="mod">
          <ac:chgData name="Clémentine Lavieville" userId="5552fa36340151d0" providerId="LiveId" clId="{575E7C0A-93C7-496F-997A-D9C4C6A9B463}" dt="2022-07-21T08:38:08.485" v="1232" actId="208"/>
          <ac:picMkLst>
            <pc:docMk/>
            <pc:sldMk cId="3960943835" sldId="274"/>
            <ac:picMk id="35" creationId="{12D2EE63-81C6-454D-8D4E-48DD922C929A}"/>
          </ac:picMkLst>
        </pc:picChg>
        <pc:picChg chg="mod">
          <ac:chgData name="Clémentine Lavieville" userId="5552fa36340151d0" providerId="LiveId" clId="{575E7C0A-93C7-496F-997A-D9C4C6A9B463}" dt="2022-07-21T08:38:03.901" v="1230" actId="208"/>
          <ac:picMkLst>
            <pc:docMk/>
            <pc:sldMk cId="3960943835" sldId="274"/>
            <ac:picMk id="42" creationId="{BF854478-59F8-44DA-B8F8-6DA43D9FBF20}"/>
          </ac:picMkLst>
        </pc:picChg>
        <pc:picChg chg="mod">
          <ac:chgData name="Clémentine Lavieville" userId="5552fa36340151d0" providerId="LiveId" clId="{575E7C0A-93C7-496F-997A-D9C4C6A9B463}" dt="2022-07-21T08:38:06.340" v="1231" actId="208"/>
          <ac:picMkLst>
            <pc:docMk/>
            <pc:sldMk cId="3960943835" sldId="274"/>
            <ac:picMk id="49" creationId="{5E254772-29F5-48E9-B5EF-1CAAE67E18EB}"/>
          </ac:picMkLst>
        </pc:picChg>
        <pc:cxnChg chg="mod">
          <ac:chgData name="Clémentine Lavieville" userId="5552fa36340151d0" providerId="LiveId" clId="{575E7C0A-93C7-496F-997A-D9C4C6A9B463}" dt="2022-07-21T08:38:08.485" v="1232" actId="208"/>
          <ac:cxnSpMkLst>
            <pc:docMk/>
            <pc:sldMk cId="3960943835" sldId="274"/>
            <ac:cxnSpMk id="39" creationId="{B4D856E9-B40D-4AB4-928D-D1E25F2022C1}"/>
          </ac:cxnSpMkLst>
        </pc:cxnChg>
        <pc:cxnChg chg="mod">
          <ac:chgData name="Clémentine Lavieville" userId="5552fa36340151d0" providerId="LiveId" clId="{575E7C0A-93C7-496F-997A-D9C4C6A9B463}" dt="2022-07-21T08:38:06.340" v="1231" actId="208"/>
          <ac:cxnSpMkLst>
            <pc:docMk/>
            <pc:sldMk cId="3960943835" sldId="274"/>
            <ac:cxnSpMk id="46" creationId="{906BC40F-8F9F-4618-ADD1-823E326A07D7}"/>
          </ac:cxnSpMkLst>
        </pc:cxnChg>
        <pc:cxnChg chg="mod">
          <ac:chgData name="Clémentine Lavieville" userId="5552fa36340151d0" providerId="LiveId" clId="{575E7C0A-93C7-496F-997A-D9C4C6A9B463}" dt="2022-07-21T08:38:03.901" v="1230" actId="208"/>
          <ac:cxnSpMkLst>
            <pc:docMk/>
            <pc:sldMk cId="3960943835" sldId="274"/>
            <ac:cxnSpMk id="53" creationId="{238DF159-9CAB-414A-9655-3945DE5F6D2F}"/>
          </ac:cxnSpMkLst>
        </pc:cxnChg>
        <pc:cxnChg chg="mod">
          <ac:chgData name="Clémentine Lavieville" userId="5552fa36340151d0" providerId="LiveId" clId="{575E7C0A-93C7-496F-997A-D9C4C6A9B463}" dt="2022-07-21T08:38:01.467" v="1229" actId="208"/>
          <ac:cxnSpMkLst>
            <pc:docMk/>
            <pc:sldMk cId="3960943835" sldId="274"/>
            <ac:cxnSpMk id="60" creationId="{BB4AB3B3-1C87-4E91-87BA-AD8419845690}"/>
          </ac:cxnSpMkLst>
        </pc:cxnChg>
      </pc:sldChg>
      <pc:sldChg chg="del">
        <pc:chgData name="Clémentine Lavieville" userId="5552fa36340151d0" providerId="LiveId" clId="{575E7C0A-93C7-496F-997A-D9C4C6A9B463}" dt="2022-07-21T08:27:08.522" v="926" actId="2696"/>
        <pc:sldMkLst>
          <pc:docMk/>
          <pc:sldMk cId="38817493" sldId="275"/>
        </pc:sldMkLst>
      </pc:sldChg>
      <pc:sldChg chg="modSp del mod ord">
        <pc:chgData name="Clémentine Lavieville" userId="5552fa36340151d0" providerId="LiveId" clId="{575E7C0A-93C7-496F-997A-D9C4C6A9B463}" dt="2022-07-21T09:21:39.614" v="2229" actId="2696"/>
        <pc:sldMkLst>
          <pc:docMk/>
          <pc:sldMk cId="3384676914" sldId="276"/>
        </pc:sldMkLst>
        <pc:spChg chg="mod">
          <ac:chgData name="Clémentine Lavieville" userId="5552fa36340151d0" providerId="LiveId" clId="{575E7C0A-93C7-496F-997A-D9C4C6A9B463}" dt="2022-07-21T08:39:16.838" v="1250" actId="207"/>
          <ac:spMkLst>
            <pc:docMk/>
            <pc:sldMk cId="3384676914" sldId="276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9:11:39.782" v="1974" actId="20577"/>
          <ac:spMkLst>
            <pc:docMk/>
            <pc:sldMk cId="3384676914" sldId="276"/>
            <ac:spMk id="18" creationId="{7C1D323E-7184-4FCA-9052-4EAFE3589231}"/>
          </ac:spMkLst>
        </pc:spChg>
        <pc:spChg chg="mod">
          <ac:chgData name="Clémentine Lavieville" userId="5552fa36340151d0" providerId="LiveId" clId="{575E7C0A-93C7-496F-997A-D9C4C6A9B463}" dt="2022-07-21T08:39:11.717" v="1249" actId="207"/>
          <ac:spMkLst>
            <pc:docMk/>
            <pc:sldMk cId="3384676914" sldId="276"/>
            <ac:spMk id="19" creationId="{03376E79-CB86-4D04-BD43-4B4271FE3B30}"/>
          </ac:spMkLst>
        </pc:spChg>
      </pc:sldChg>
      <pc:sldChg chg="del">
        <pc:chgData name="Clémentine Lavieville" userId="5552fa36340151d0" providerId="LiveId" clId="{575E7C0A-93C7-496F-997A-D9C4C6A9B463}" dt="2022-07-21T08:35:56.205" v="1180" actId="2696"/>
        <pc:sldMkLst>
          <pc:docMk/>
          <pc:sldMk cId="3238930823" sldId="277"/>
        </pc:sldMkLst>
      </pc:sldChg>
      <pc:sldChg chg="modSp mod ord">
        <pc:chgData name="Clémentine Lavieville" userId="5552fa36340151d0" providerId="LiveId" clId="{575E7C0A-93C7-496F-997A-D9C4C6A9B463}" dt="2022-07-21T08:39:05.710" v="1248" actId="207"/>
        <pc:sldMkLst>
          <pc:docMk/>
          <pc:sldMk cId="341468481" sldId="280"/>
        </pc:sldMkLst>
        <pc:spChg chg="mod">
          <ac:chgData name="Clémentine Lavieville" userId="5552fa36340151d0" providerId="LiveId" clId="{575E7C0A-93C7-496F-997A-D9C4C6A9B463}" dt="2022-07-21T08:38:41.043" v="1240" actId="207"/>
          <ac:spMkLst>
            <pc:docMk/>
            <pc:sldMk cId="341468481" sldId="280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38:46.424" v="1241" actId="207"/>
          <ac:spMkLst>
            <pc:docMk/>
            <pc:sldMk cId="341468481" sldId="280"/>
            <ac:spMk id="6" creationId="{7F0F1D8B-AD21-4F3F-B4A6-7E62BFE9EA6D}"/>
          </ac:spMkLst>
        </pc:spChg>
        <pc:spChg chg="mod">
          <ac:chgData name="Clémentine Lavieville" userId="5552fa36340151d0" providerId="LiveId" clId="{575E7C0A-93C7-496F-997A-D9C4C6A9B463}" dt="2022-07-21T08:38:35.416" v="1239" actId="207"/>
          <ac:spMkLst>
            <pc:docMk/>
            <pc:sldMk cId="341468481" sldId="280"/>
            <ac:spMk id="19" creationId="{03376E79-CB86-4D04-BD43-4B4271FE3B30}"/>
          </ac:spMkLst>
        </pc:spChg>
        <pc:spChg chg="mod">
          <ac:chgData name="Clémentine Lavieville" userId="5552fa36340151d0" providerId="LiveId" clId="{575E7C0A-93C7-496F-997A-D9C4C6A9B463}" dt="2022-07-21T08:38:49.106" v="1242" actId="207"/>
          <ac:spMkLst>
            <pc:docMk/>
            <pc:sldMk cId="341468481" sldId="280"/>
            <ac:spMk id="23" creationId="{982C10CF-D6E7-4AF5-8239-88130DE934CE}"/>
          </ac:spMkLst>
        </pc:spChg>
        <pc:spChg chg="mod">
          <ac:chgData name="Clémentine Lavieville" userId="5552fa36340151d0" providerId="LiveId" clId="{575E7C0A-93C7-496F-997A-D9C4C6A9B463}" dt="2022-07-21T08:38:51.739" v="1243" actId="207"/>
          <ac:spMkLst>
            <pc:docMk/>
            <pc:sldMk cId="341468481" sldId="280"/>
            <ac:spMk id="24" creationId="{C1D22D9F-6432-4080-8FE2-D9B05D6FF665}"/>
          </ac:spMkLst>
        </pc:spChg>
        <pc:spChg chg="mod">
          <ac:chgData name="Clémentine Lavieville" userId="5552fa36340151d0" providerId="LiveId" clId="{575E7C0A-93C7-496F-997A-D9C4C6A9B463}" dt="2022-07-21T08:38:54.275" v="1244" actId="207"/>
          <ac:spMkLst>
            <pc:docMk/>
            <pc:sldMk cId="341468481" sldId="280"/>
            <ac:spMk id="25" creationId="{B443D742-1844-47C5-9A04-4EC1857B1328}"/>
          </ac:spMkLst>
        </pc:spChg>
        <pc:spChg chg="mod">
          <ac:chgData name="Clémentine Lavieville" userId="5552fa36340151d0" providerId="LiveId" clId="{575E7C0A-93C7-496F-997A-D9C4C6A9B463}" dt="2022-07-21T08:38:57.476" v="1245" actId="207"/>
          <ac:spMkLst>
            <pc:docMk/>
            <pc:sldMk cId="341468481" sldId="280"/>
            <ac:spMk id="42" creationId="{C1A83BD9-98B4-41B2-AF78-71E06700FDD3}"/>
          </ac:spMkLst>
        </pc:spChg>
        <pc:spChg chg="mod">
          <ac:chgData name="Clémentine Lavieville" userId="5552fa36340151d0" providerId="LiveId" clId="{575E7C0A-93C7-496F-997A-D9C4C6A9B463}" dt="2022-07-21T08:23:24.549" v="853" actId="20577"/>
          <ac:spMkLst>
            <pc:docMk/>
            <pc:sldMk cId="341468481" sldId="280"/>
            <ac:spMk id="43" creationId="{9202083C-0531-45B6-9EE6-0D5502DC89F2}"/>
          </ac:spMkLst>
        </pc:spChg>
        <pc:spChg chg="mod">
          <ac:chgData name="Clémentine Lavieville" userId="5552fa36340151d0" providerId="LiveId" clId="{575E7C0A-93C7-496F-997A-D9C4C6A9B463}" dt="2022-07-21T08:39:02.038" v="1247" actId="207"/>
          <ac:spMkLst>
            <pc:docMk/>
            <pc:sldMk cId="341468481" sldId="280"/>
            <ac:spMk id="45" creationId="{1B6488A6-5258-4F44-81F9-92D731FCFB72}"/>
          </ac:spMkLst>
        </pc:spChg>
        <pc:spChg chg="mod">
          <ac:chgData name="Clémentine Lavieville" userId="5552fa36340151d0" providerId="LiveId" clId="{575E7C0A-93C7-496F-997A-D9C4C6A9B463}" dt="2022-07-21T08:38:59.692" v="1246" actId="207"/>
          <ac:spMkLst>
            <pc:docMk/>
            <pc:sldMk cId="341468481" sldId="280"/>
            <ac:spMk id="48" creationId="{DD1CADBD-30F5-4E25-9282-72111339F89A}"/>
          </ac:spMkLst>
        </pc:spChg>
        <pc:spChg chg="mod">
          <ac:chgData name="Clémentine Lavieville" userId="5552fa36340151d0" providerId="LiveId" clId="{575E7C0A-93C7-496F-997A-D9C4C6A9B463}" dt="2022-07-21T08:23:35.989" v="857" actId="20577"/>
          <ac:spMkLst>
            <pc:docMk/>
            <pc:sldMk cId="341468481" sldId="280"/>
            <ac:spMk id="49" creationId="{631BED78-048F-46D8-941E-0D02CD509149}"/>
          </ac:spMkLst>
        </pc:spChg>
        <pc:spChg chg="mod">
          <ac:chgData name="Clémentine Lavieville" userId="5552fa36340151d0" providerId="LiveId" clId="{575E7C0A-93C7-496F-997A-D9C4C6A9B463}" dt="2022-07-21T08:39:05.710" v="1248" actId="207"/>
          <ac:spMkLst>
            <pc:docMk/>
            <pc:sldMk cId="341468481" sldId="280"/>
            <ac:spMk id="51" creationId="{CE0F725D-A709-42A4-9847-2A347C83B2A9}"/>
          </ac:spMkLst>
        </pc:spChg>
        <pc:spChg chg="mod">
          <ac:chgData name="Clémentine Lavieville" userId="5552fa36340151d0" providerId="LiveId" clId="{575E7C0A-93C7-496F-997A-D9C4C6A9B463}" dt="2022-07-21T08:23:47.806" v="861" actId="20577"/>
          <ac:spMkLst>
            <pc:docMk/>
            <pc:sldMk cId="341468481" sldId="280"/>
            <ac:spMk id="52" creationId="{C5D2A62F-CAE1-4499-A6CD-F585C042DB54}"/>
          </ac:spMkLst>
        </pc:spChg>
      </pc:sldChg>
      <pc:sldChg chg="modSp mod">
        <pc:chgData name="Clémentine Lavieville" userId="5552fa36340151d0" providerId="LiveId" clId="{575E7C0A-93C7-496F-997A-D9C4C6A9B463}" dt="2022-07-21T08:50:46.982" v="1632" actId="20577"/>
        <pc:sldMkLst>
          <pc:docMk/>
          <pc:sldMk cId="629264747" sldId="1029"/>
        </pc:sldMkLst>
        <pc:spChg chg="mod">
          <ac:chgData name="Clémentine Lavieville" userId="5552fa36340151d0" providerId="LiveId" clId="{575E7C0A-93C7-496F-997A-D9C4C6A9B463}" dt="2022-07-21T08:50:46.982" v="1632" actId="20577"/>
          <ac:spMkLst>
            <pc:docMk/>
            <pc:sldMk cId="629264747" sldId="1029"/>
            <ac:spMk id="4" creationId="{B3700488-98F0-4C07-A023-955AA9EF48D8}"/>
          </ac:spMkLst>
        </pc:spChg>
      </pc:sldChg>
      <pc:sldChg chg="addSp delSp modSp mod delAnim">
        <pc:chgData name="Clémentine Lavieville" userId="5552fa36340151d0" providerId="LiveId" clId="{575E7C0A-93C7-496F-997A-D9C4C6A9B463}" dt="2022-07-21T13:18:29.366" v="3056" actId="207"/>
        <pc:sldMkLst>
          <pc:docMk/>
          <pc:sldMk cId="4195903057" sldId="1030"/>
        </pc:sldMkLst>
        <pc:spChg chg="mod">
          <ac:chgData name="Clémentine Lavieville" userId="5552fa36340151d0" providerId="LiveId" clId="{575E7C0A-93C7-496F-997A-D9C4C6A9B463}" dt="2022-07-21T13:18:29.366" v="3056" actId="207"/>
          <ac:spMkLst>
            <pc:docMk/>
            <pc:sldMk cId="4195903057" sldId="1030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13:58.542" v="1980" actId="207"/>
          <ac:spMkLst>
            <pc:docMk/>
            <pc:sldMk cId="4195903057" sldId="1030"/>
            <ac:spMk id="9" creationId="{D886C2C6-2EC0-2E01-5339-9B195B92EA22}"/>
          </ac:spMkLst>
        </pc:spChg>
        <pc:spChg chg="del mod">
          <ac:chgData name="Clémentine Lavieville" userId="5552fa36340151d0" providerId="LiveId" clId="{575E7C0A-93C7-496F-997A-D9C4C6A9B463}" dt="2022-07-21T08:28:40.942" v="989" actId="478"/>
          <ac:spMkLst>
            <pc:docMk/>
            <pc:sldMk cId="4195903057" sldId="1030"/>
            <ac:spMk id="16" creationId="{DE5957FD-5F4A-497D-81B9-87993DD2E7E0}"/>
          </ac:spMkLst>
        </pc:spChg>
        <pc:spChg chg="mod">
          <ac:chgData name="Clémentine Lavieville" userId="5552fa36340151d0" providerId="LiveId" clId="{575E7C0A-93C7-496F-997A-D9C4C6A9B463}" dt="2022-07-21T13:18:21.740" v="3055" actId="207"/>
          <ac:spMkLst>
            <pc:docMk/>
            <pc:sldMk cId="4195903057" sldId="1030"/>
            <ac:spMk id="19" creationId="{03376E79-CB86-4D04-BD43-4B4271FE3B30}"/>
          </ac:spMkLst>
        </pc:spChg>
        <pc:spChg chg="del">
          <ac:chgData name="Clémentine Lavieville" userId="5552fa36340151d0" providerId="LiveId" clId="{575E7C0A-93C7-496F-997A-D9C4C6A9B463}" dt="2022-07-21T08:28:38.461" v="986" actId="478"/>
          <ac:spMkLst>
            <pc:docMk/>
            <pc:sldMk cId="4195903057" sldId="1030"/>
            <ac:spMk id="21" creationId="{16924640-77A1-4875-8B74-EB2A92F8C78F}"/>
          </ac:spMkLst>
        </pc:spChg>
        <pc:spChg chg="del">
          <ac:chgData name="Clémentine Lavieville" userId="5552fa36340151d0" providerId="LiveId" clId="{575E7C0A-93C7-496F-997A-D9C4C6A9B463}" dt="2022-07-21T08:28:53.397" v="999" actId="478"/>
          <ac:spMkLst>
            <pc:docMk/>
            <pc:sldMk cId="4195903057" sldId="1030"/>
            <ac:spMk id="22" creationId="{2BF90B06-A541-417E-8516-226EBD5F749B}"/>
          </ac:spMkLst>
        </pc:spChg>
        <pc:spChg chg="del">
          <ac:chgData name="Clémentine Lavieville" userId="5552fa36340151d0" providerId="LiveId" clId="{575E7C0A-93C7-496F-997A-D9C4C6A9B463}" dt="2022-07-21T08:28:46.158" v="993" actId="478"/>
          <ac:spMkLst>
            <pc:docMk/>
            <pc:sldMk cId="4195903057" sldId="1030"/>
            <ac:spMk id="23" creationId="{989A1299-6A37-4600-8600-781105A2C6EA}"/>
          </ac:spMkLst>
        </pc:spChg>
        <pc:spChg chg="del">
          <ac:chgData name="Clémentine Lavieville" userId="5552fa36340151d0" providerId="LiveId" clId="{575E7C0A-93C7-496F-997A-D9C4C6A9B463}" dt="2022-07-21T08:28:51.959" v="998" actId="478"/>
          <ac:spMkLst>
            <pc:docMk/>
            <pc:sldMk cId="4195903057" sldId="1030"/>
            <ac:spMk id="24" creationId="{AF7EE54E-5E2D-4BA6-9E8C-2FB8BC97E223}"/>
          </ac:spMkLst>
        </pc:spChg>
        <pc:spChg chg="del mod">
          <ac:chgData name="Clémentine Lavieville" userId="5552fa36340151d0" providerId="LiveId" clId="{575E7C0A-93C7-496F-997A-D9C4C6A9B463}" dt="2022-07-21T08:28:55.941" v="1002" actId="478"/>
          <ac:spMkLst>
            <pc:docMk/>
            <pc:sldMk cId="4195903057" sldId="1030"/>
            <ac:spMk id="25" creationId="{FCACDE9F-A934-4CD1-A8B9-561073DB7227}"/>
          </ac:spMkLst>
        </pc:spChg>
        <pc:spChg chg="del">
          <ac:chgData name="Clémentine Lavieville" userId="5552fa36340151d0" providerId="LiveId" clId="{575E7C0A-93C7-496F-997A-D9C4C6A9B463}" dt="2022-07-21T08:28:57.094" v="1003" actId="478"/>
          <ac:spMkLst>
            <pc:docMk/>
            <pc:sldMk cId="4195903057" sldId="1030"/>
            <ac:spMk id="26" creationId="{A0FEEE12-DF0A-40D4-A8F2-737C39425F31}"/>
          </ac:spMkLst>
        </pc:spChg>
        <pc:spChg chg="del">
          <ac:chgData name="Clémentine Lavieville" userId="5552fa36340151d0" providerId="LiveId" clId="{575E7C0A-93C7-496F-997A-D9C4C6A9B463}" dt="2022-07-21T08:28:50.687" v="997" actId="478"/>
          <ac:spMkLst>
            <pc:docMk/>
            <pc:sldMk cId="4195903057" sldId="1030"/>
            <ac:spMk id="29" creationId="{AF3BC15C-BFD6-40FB-8269-2E0BEEAD5ED9}"/>
          </ac:spMkLst>
        </pc:spChg>
        <pc:spChg chg="del">
          <ac:chgData name="Clémentine Lavieville" userId="5552fa36340151d0" providerId="LiveId" clId="{575E7C0A-93C7-496F-997A-D9C4C6A9B463}" dt="2022-07-21T08:28:44.615" v="992" actId="478"/>
          <ac:spMkLst>
            <pc:docMk/>
            <pc:sldMk cId="4195903057" sldId="1030"/>
            <ac:spMk id="30" creationId="{994CC566-B087-4F21-98CD-5FCB0FD7632B}"/>
          </ac:spMkLst>
        </pc:spChg>
        <pc:spChg chg="del">
          <ac:chgData name="Clémentine Lavieville" userId="5552fa36340151d0" providerId="LiveId" clId="{575E7C0A-93C7-496F-997A-D9C4C6A9B463}" dt="2022-07-21T08:28:54.325" v="1000" actId="478"/>
          <ac:spMkLst>
            <pc:docMk/>
            <pc:sldMk cId="4195903057" sldId="1030"/>
            <ac:spMk id="31" creationId="{69B4D783-128A-4C56-AEDA-EAC16D71093F}"/>
          </ac:spMkLst>
        </pc:spChg>
        <pc:spChg chg="del topLvl">
          <ac:chgData name="Clémentine Lavieville" userId="5552fa36340151d0" providerId="LiveId" clId="{575E7C0A-93C7-496F-997A-D9C4C6A9B463}" dt="2022-07-21T08:28:47.463" v="994" actId="478"/>
          <ac:spMkLst>
            <pc:docMk/>
            <pc:sldMk cId="4195903057" sldId="1030"/>
            <ac:spMk id="32" creationId="{D4F411EB-4D1A-4439-8AD4-A872B5ED64AA}"/>
          </ac:spMkLst>
        </pc:spChg>
        <pc:spChg chg="del topLvl">
          <ac:chgData name="Clémentine Lavieville" userId="5552fa36340151d0" providerId="LiveId" clId="{575E7C0A-93C7-496F-997A-D9C4C6A9B463}" dt="2022-07-21T08:28:50.037" v="996" actId="478"/>
          <ac:spMkLst>
            <pc:docMk/>
            <pc:sldMk cId="4195903057" sldId="1030"/>
            <ac:spMk id="33" creationId="{1C9E4167-A97B-4624-B57A-7B98163E13CA}"/>
          </ac:spMkLst>
        </pc:spChg>
        <pc:spChg chg="del mod">
          <ac:chgData name="Clémentine Lavieville" userId="5552fa36340151d0" providerId="LiveId" clId="{575E7C0A-93C7-496F-997A-D9C4C6A9B463}" dt="2022-07-21T08:28:42.566" v="990" actId="478"/>
          <ac:spMkLst>
            <pc:docMk/>
            <pc:sldMk cId="4195903057" sldId="1030"/>
            <ac:spMk id="34" creationId="{FA0822E5-7BA5-4E5C-8795-9B21EB405E25}"/>
          </ac:spMkLst>
        </pc:spChg>
        <pc:spChg chg="del">
          <ac:chgData name="Clémentine Lavieville" userId="5552fa36340151d0" providerId="LiveId" clId="{575E7C0A-93C7-496F-997A-D9C4C6A9B463}" dt="2022-07-21T08:28:48.478" v="995" actId="478"/>
          <ac:spMkLst>
            <pc:docMk/>
            <pc:sldMk cId="4195903057" sldId="1030"/>
            <ac:spMk id="35" creationId="{C79296DC-8C86-4264-857F-C28613AC8183}"/>
          </ac:spMkLst>
        </pc:spChg>
        <pc:spChg chg="del">
          <ac:chgData name="Clémentine Lavieville" userId="5552fa36340151d0" providerId="LiveId" clId="{575E7C0A-93C7-496F-997A-D9C4C6A9B463}" dt="2022-07-21T08:28:44.118" v="991" actId="478"/>
          <ac:spMkLst>
            <pc:docMk/>
            <pc:sldMk cId="4195903057" sldId="1030"/>
            <ac:spMk id="36" creationId="{5461CDAC-BA8F-42AE-B79F-E3C4ABCC1CC9}"/>
          </ac:spMkLst>
        </pc:spChg>
        <pc:grpChg chg="del">
          <ac:chgData name="Clémentine Lavieville" userId="5552fa36340151d0" providerId="LiveId" clId="{575E7C0A-93C7-496F-997A-D9C4C6A9B463}" dt="2022-07-21T08:28:47.463" v="994" actId="478"/>
          <ac:grpSpMkLst>
            <pc:docMk/>
            <pc:sldMk cId="4195903057" sldId="1030"/>
            <ac:grpSpMk id="6" creationId="{3D3C02A3-0274-4551-ADE7-85E41A6E7593}"/>
          </ac:grpSpMkLst>
        </pc:grpChg>
        <pc:graphicFrameChg chg="add del mod modGraphic">
          <ac:chgData name="Clémentine Lavieville" userId="5552fa36340151d0" providerId="LiveId" clId="{575E7C0A-93C7-496F-997A-D9C4C6A9B463}" dt="2022-07-21T08:30:01.056" v="1025" actId="478"/>
          <ac:graphicFrameMkLst>
            <pc:docMk/>
            <pc:sldMk cId="4195903057" sldId="1030"/>
            <ac:graphicFrameMk id="2" creationId="{BDAA25B9-85B9-2A3E-8984-4AA9C0BC887D}"/>
          </ac:graphicFrameMkLst>
        </pc:graphicFrameChg>
        <pc:graphicFrameChg chg="add del mod modGraphic">
          <ac:chgData name="Clémentine Lavieville" userId="5552fa36340151d0" providerId="LiveId" clId="{575E7C0A-93C7-496F-997A-D9C4C6A9B463}" dt="2022-07-21T08:31:16.680" v="1030" actId="478"/>
          <ac:graphicFrameMkLst>
            <pc:docMk/>
            <pc:sldMk cId="4195903057" sldId="1030"/>
            <ac:graphicFrameMk id="3" creationId="{D749EC43-BF0A-6193-A39B-DA2E4866FD59}"/>
          </ac:graphicFrameMkLst>
        </pc:graphicFrameChg>
        <pc:graphicFrameChg chg="add del mod">
          <ac:chgData name="Clémentine Lavieville" userId="5552fa36340151d0" providerId="LiveId" clId="{575E7C0A-93C7-496F-997A-D9C4C6A9B463}" dt="2022-07-21T08:31:45.813" v="1034" actId="478"/>
          <ac:graphicFrameMkLst>
            <pc:docMk/>
            <pc:sldMk cId="4195903057" sldId="1030"/>
            <ac:graphicFrameMk id="5" creationId="{E623908D-01DB-E24E-FE90-2F3085ED0829}"/>
          </ac:graphicFrameMkLst>
        </pc:graphicFrameChg>
        <pc:graphicFrameChg chg="add mod modGraphic">
          <ac:chgData name="Clémentine Lavieville" userId="5552fa36340151d0" providerId="LiveId" clId="{575E7C0A-93C7-496F-997A-D9C4C6A9B463}" dt="2022-07-21T08:33:05.601" v="1046"/>
          <ac:graphicFrameMkLst>
            <pc:docMk/>
            <pc:sldMk cId="4195903057" sldId="1030"/>
            <ac:graphicFrameMk id="7" creationId="{20BA656A-81AA-144F-E3B9-D1605B4EB6EC}"/>
          </ac:graphicFrameMkLst>
        </pc:graphicFrameChg>
        <pc:picChg chg="add del mod">
          <ac:chgData name="Clémentine Lavieville" userId="5552fa36340151d0" providerId="LiveId" clId="{575E7C0A-93C7-496F-997A-D9C4C6A9B463}" dt="2022-07-21T08:29:49.062" v="1021" actId="478"/>
          <ac:picMkLst>
            <pc:docMk/>
            <pc:sldMk cId="4195903057" sldId="1030"/>
            <ac:picMk id="27" creationId="{00000000-0008-0000-0000-000002000000}"/>
          </ac:picMkLst>
        </pc:picChg>
        <pc:picChg chg="add del mod">
          <ac:chgData name="Clémentine Lavieville" userId="5552fa36340151d0" providerId="LiveId" clId="{575E7C0A-93C7-496F-997A-D9C4C6A9B463}" dt="2022-07-21T08:31:02.325" v="1027" actId="478"/>
          <ac:picMkLst>
            <pc:docMk/>
            <pc:sldMk cId="4195903057" sldId="1030"/>
            <ac:picMk id="28" creationId="{00000000-0008-0000-0000-000002000000}"/>
          </ac:picMkLst>
        </pc:picChg>
      </pc:sldChg>
      <pc:sldChg chg="add del">
        <pc:chgData name="Clémentine Lavieville" userId="5552fa36340151d0" providerId="LiveId" clId="{575E7C0A-93C7-496F-997A-D9C4C6A9B463}" dt="2022-07-21T08:00:04.333" v="244" actId="2696"/>
        <pc:sldMkLst>
          <pc:docMk/>
          <pc:sldMk cId="1392894764" sldId="1032"/>
        </pc:sldMkLst>
      </pc:sldChg>
      <pc:sldChg chg="del">
        <pc:chgData name="Clémentine Lavieville" userId="5552fa36340151d0" providerId="LiveId" clId="{575E7C0A-93C7-496F-997A-D9C4C6A9B463}" dt="2022-07-21T08:35:43.628" v="1178" actId="2696"/>
        <pc:sldMkLst>
          <pc:docMk/>
          <pc:sldMk cId="870034412" sldId="1033"/>
        </pc:sldMkLst>
      </pc:sldChg>
      <pc:sldChg chg="del">
        <pc:chgData name="Clémentine Lavieville" userId="5552fa36340151d0" providerId="LiveId" clId="{575E7C0A-93C7-496F-997A-D9C4C6A9B463}" dt="2022-07-21T08:35:40.909" v="1177" actId="2696"/>
        <pc:sldMkLst>
          <pc:docMk/>
          <pc:sldMk cId="551828108" sldId="1034"/>
        </pc:sldMkLst>
      </pc:sldChg>
      <pc:sldChg chg="del">
        <pc:chgData name="Clémentine Lavieville" userId="5552fa36340151d0" providerId="LiveId" clId="{575E7C0A-93C7-496F-997A-D9C4C6A9B463}" dt="2022-07-21T09:12:14.745" v="1975" actId="2696"/>
        <pc:sldMkLst>
          <pc:docMk/>
          <pc:sldMk cId="2619761595" sldId="1037"/>
        </pc:sldMkLst>
      </pc:sldChg>
      <pc:sldChg chg="del">
        <pc:chgData name="Clémentine Lavieville" userId="5552fa36340151d0" providerId="LiveId" clId="{575E7C0A-93C7-496F-997A-D9C4C6A9B463}" dt="2022-07-21T09:12:14.745" v="1975" actId="2696"/>
        <pc:sldMkLst>
          <pc:docMk/>
          <pc:sldMk cId="3179591243" sldId="1038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860104322" sldId="1045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4050325865" sldId="1046"/>
        </pc:sldMkLst>
      </pc:sldChg>
      <pc:sldChg chg="add del">
        <pc:chgData name="Clémentine Lavieville" userId="5552fa36340151d0" providerId="LiveId" clId="{575E7C0A-93C7-496F-997A-D9C4C6A9B463}" dt="2022-07-21T08:53:44.214" v="1639" actId="2696"/>
        <pc:sldMkLst>
          <pc:docMk/>
          <pc:sldMk cId="2292654505" sldId="1048"/>
        </pc:sldMkLst>
      </pc:sldChg>
      <pc:sldChg chg="addSp delSp modSp mod">
        <pc:chgData name="Clémentine Lavieville" userId="5552fa36340151d0" providerId="LiveId" clId="{575E7C0A-93C7-496F-997A-D9C4C6A9B463}" dt="2022-07-21T09:08:50.028" v="1964" actId="14734"/>
        <pc:sldMkLst>
          <pc:docMk/>
          <pc:sldMk cId="2876819061" sldId="1049"/>
        </pc:sldMkLst>
        <pc:spChg chg="add del mod">
          <ac:chgData name="Clémentine Lavieville" userId="5552fa36340151d0" providerId="LiveId" clId="{575E7C0A-93C7-496F-997A-D9C4C6A9B463}" dt="2022-07-21T08:53:39.616" v="1638" actId="478"/>
          <ac:spMkLst>
            <pc:docMk/>
            <pc:sldMk cId="2876819061" sldId="1049"/>
            <ac:spMk id="3" creationId="{6B9FA933-0354-4FAF-811F-6ECBBBA9A93A}"/>
          </ac:spMkLst>
        </pc:spChg>
        <pc:spChg chg="add del mod">
          <ac:chgData name="Clémentine Lavieville" userId="5552fa36340151d0" providerId="LiveId" clId="{575E7C0A-93C7-496F-997A-D9C4C6A9B463}" dt="2022-07-21T09:08:10.886" v="1955" actId="478"/>
          <ac:spMkLst>
            <pc:docMk/>
            <pc:sldMk cId="2876819061" sldId="1049"/>
            <ac:spMk id="7" creationId="{B5F148AC-79D4-627E-C0F4-E5077DC84E9C}"/>
          </ac:spMkLst>
        </pc:spChg>
        <pc:spChg chg="add del mod">
          <ac:chgData name="Clémentine Lavieville" userId="5552fa36340151d0" providerId="LiveId" clId="{575E7C0A-93C7-496F-997A-D9C4C6A9B463}" dt="2022-07-21T08:59:25.981" v="1932" actId="478"/>
          <ac:spMkLst>
            <pc:docMk/>
            <pc:sldMk cId="2876819061" sldId="1049"/>
            <ac:spMk id="10" creationId="{8A7FFDA9-A0A8-A1C8-E1A8-A98AE489109A}"/>
          </ac:spMkLst>
        </pc:spChg>
        <pc:spChg chg="add del mod">
          <ac:chgData name="Clémentine Lavieville" userId="5552fa36340151d0" providerId="LiveId" clId="{575E7C0A-93C7-496F-997A-D9C4C6A9B463}" dt="2022-07-21T09:00:33.886" v="1954" actId="478"/>
          <ac:spMkLst>
            <pc:docMk/>
            <pc:sldMk cId="2876819061" sldId="1049"/>
            <ac:spMk id="11" creationId="{8CFB5549-9387-65C7-74AB-C575B4B9EE46}"/>
          </ac:spMkLst>
        </pc:spChg>
        <pc:graphicFrameChg chg="add mod modGraphic">
          <ac:chgData name="Clémentine Lavieville" userId="5552fa36340151d0" providerId="LiveId" clId="{575E7C0A-93C7-496F-997A-D9C4C6A9B463}" dt="2022-07-21T09:08:50.028" v="1964" actId="14734"/>
          <ac:graphicFrameMkLst>
            <pc:docMk/>
            <pc:sldMk cId="2876819061" sldId="1049"/>
            <ac:graphicFrameMk id="12" creationId="{3D333899-1321-A473-F47B-040B41003C61}"/>
          </ac:graphicFrameMkLst>
        </pc:graphicFrameChg>
        <pc:picChg chg="add del mod">
          <ac:chgData name="Clémentine Lavieville" userId="5552fa36340151d0" providerId="LiveId" clId="{575E7C0A-93C7-496F-997A-D9C4C6A9B463}" dt="2022-07-21T08:59:22.655" v="1931" actId="478"/>
          <ac:picMkLst>
            <pc:docMk/>
            <pc:sldMk cId="2876819061" sldId="1049"/>
            <ac:picMk id="4" creationId="{9B7D4010-CC4B-4B8D-BB30-955655FA32E8}"/>
          </ac:picMkLst>
        </pc:picChg>
      </pc:sldChg>
      <pc:sldChg chg="addSp delSp modSp mod">
        <pc:chgData name="Clémentine Lavieville" userId="5552fa36340151d0" providerId="LiveId" clId="{575E7C0A-93C7-496F-997A-D9C4C6A9B463}" dt="2022-07-21T09:10:22.952" v="1970" actId="1076"/>
        <pc:sldMkLst>
          <pc:docMk/>
          <pc:sldMk cId="3500247213" sldId="1050"/>
        </pc:sldMkLst>
        <pc:spChg chg="add del mod">
          <ac:chgData name="Clémentine Lavieville" userId="5552fa36340151d0" providerId="LiveId" clId="{575E7C0A-93C7-496F-997A-D9C4C6A9B463}" dt="2022-07-21T09:09:03.653" v="1966" actId="478"/>
          <ac:spMkLst>
            <pc:docMk/>
            <pc:sldMk cId="3500247213" sldId="1050"/>
            <ac:spMk id="3" creationId="{95A6170C-7EFF-92D1-4B6F-B357E333F542}"/>
          </ac:spMkLst>
        </pc:spChg>
        <pc:graphicFrameChg chg="add mod modGraphic">
          <ac:chgData name="Clémentine Lavieville" userId="5552fa36340151d0" providerId="LiveId" clId="{575E7C0A-93C7-496F-997A-D9C4C6A9B463}" dt="2022-07-21T09:10:22.952" v="1970" actId="1076"/>
          <ac:graphicFrameMkLst>
            <pc:docMk/>
            <pc:sldMk cId="3500247213" sldId="1050"/>
            <ac:graphicFrameMk id="7" creationId="{0E10BC56-B20C-C39B-8354-F7965FEBC691}"/>
          </ac:graphicFrameMkLst>
        </pc:graphicFrameChg>
        <pc:picChg chg="del">
          <ac:chgData name="Clémentine Lavieville" userId="5552fa36340151d0" providerId="LiveId" clId="{575E7C0A-93C7-496F-997A-D9C4C6A9B463}" dt="2022-07-21T09:09:01.790" v="1965" actId="478"/>
          <ac:picMkLst>
            <pc:docMk/>
            <pc:sldMk cId="3500247213" sldId="1050"/>
            <ac:picMk id="4" creationId="{E078C3E4-7145-43EE-B3E4-3FF849D3B5D0}"/>
          </ac:picMkLst>
        </pc:picChg>
      </pc:sldChg>
      <pc:sldChg chg="del">
        <pc:chgData name="Clémentine Lavieville" userId="5552fa36340151d0" providerId="LiveId" clId="{575E7C0A-93C7-496F-997A-D9C4C6A9B463}" dt="2022-07-21T08:43:05.858" v="1468" actId="2696"/>
        <pc:sldMkLst>
          <pc:docMk/>
          <pc:sldMk cId="3989879076" sldId="1051"/>
        </pc:sldMkLst>
      </pc:sldChg>
      <pc:sldChg chg="addSp delSp modSp mod addAnim delAnim">
        <pc:chgData name="Clémentine Lavieville" userId="5552fa36340151d0" providerId="LiveId" clId="{575E7C0A-93C7-496F-997A-D9C4C6A9B463}" dt="2022-07-21T09:14:42.970" v="1987" actId="207"/>
        <pc:sldMkLst>
          <pc:docMk/>
          <pc:sldMk cId="2248383488" sldId="1052"/>
        </pc:sldMkLst>
        <pc:spChg chg="mod">
          <ac:chgData name="Clémentine Lavieville" userId="5552fa36340151d0" providerId="LiveId" clId="{575E7C0A-93C7-496F-997A-D9C4C6A9B463}" dt="2022-07-21T08:43:36.528" v="1473" actId="20577"/>
          <ac:spMkLst>
            <pc:docMk/>
            <pc:sldMk cId="2248383488" sldId="1052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14:32.458" v="1985" actId="207"/>
          <ac:spMkLst>
            <pc:docMk/>
            <pc:sldMk cId="2248383488" sldId="1052"/>
            <ac:spMk id="11" creationId="{F3FC3691-D8E6-DA71-8BE0-6F30B5D51D46}"/>
          </ac:spMkLst>
        </pc:spChg>
        <pc:graphicFrameChg chg="add del mod modGraphic">
          <ac:chgData name="Clémentine Lavieville" userId="5552fa36340151d0" providerId="LiveId" clId="{575E7C0A-93C7-496F-997A-D9C4C6A9B463}" dt="2022-07-21T09:14:39.237" v="1986" actId="207"/>
          <ac:graphicFrameMkLst>
            <pc:docMk/>
            <pc:sldMk cId="2248383488" sldId="1052"/>
            <ac:graphicFrameMk id="2" creationId="{F95CDEED-5E68-46B4-9524-D4685D51DF4C}"/>
          </ac:graphicFrameMkLst>
        </pc:graphicFrameChg>
        <pc:graphicFrameChg chg="add del mod modGraphic">
          <ac:chgData name="Clémentine Lavieville" userId="5552fa36340151d0" providerId="LiveId" clId="{575E7C0A-93C7-496F-997A-D9C4C6A9B463}" dt="2022-07-21T09:14:42.970" v="1987" actId="207"/>
          <ac:graphicFrameMkLst>
            <pc:docMk/>
            <pc:sldMk cId="2248383488" sldId="1052"/>
            <ac:graphicFrameMk id="3" creationId="{0D8342A4-1AC2-4C4A-B355-4B8BBA1FB5AC}"/>
          </ac:graphicFrameMkLst>
        </pc:graphicFrameChg>
        <pc:graphicFrameChg chg="add del mod modGraphic">
          <ac:chgData name="Clémentine Lavieville" userId="5552fa36340151d0" providerId="LiveId" clId="{575E7C0A-93C7-496F-997A-D9C4C6A9B463}" dt="2022-07-21T08:49:09.429" v="1568" actId="1038"/>
          <ac:graphicFrameMkLst>
            <pc:docMk/>
            <pc:sldMk cId="2248383488" sldId="1052"/>
            <ac:graphicFrameMk id="5" creationId="{880DE9B5-502B-45E4-936A-F68C55F0338C}"/>
          </ac:graphicFrameMkLst>
        </pc:graphicFrameChg>
        <pc:graphicFrameChg chg="add del mod modGraphic">
          <ac:chgData name="Clémentine Lavieville" userId="5552fa36340151d0" providerId="LiveId" clId="{575E7C0A-93C7-496F-997A-D9C4C6A9B463}" dt="2022-07-21T08:44:42.387" v="1486"/>
          <ac:graphicFrameMkLst>
            <pc:docMk/>
            <pc:sldMk cId="2248383488" sldId="1052"/>
            <ac:graphicFrameMk id="6" creationId="{A0EDE0BA-AFA3-59F5-C350-C5B7A598282F}"/>
          </ac:graphicFrameMkLst>
        </pc:graphicFrameChg>
        <pc:picChg chg="add del mod">
          <ac:chgData name="Clémentine Lavieville" userId="5552fa36340151d0" providerId="LiveId" clId="{575E7C0A-93C7-496F-997A-D9C4C6A9B463}" dt="2022-07-21T08:44:42.387" v="1486"/>
          <ac:picMkLst>
            <pc:docMk/>
            <pc:sldMk cId="2248383488" sldId="1052"/>
            <ac:picMk id="10" creationId="{00000000-0008-0000-0000-000002000000}"/>
          </ac:picMkLst>
        </pc:picChg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880541841" sldId="1053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3373813533" sldId="1054"/>
        </pc:sldMkLst>
      </pc:sldChg>
      <pc:sldChg chg="del">
        <pc:chgData name="Clémentine Lavieville" userId="5552fa36340151d0" providerId="LiveId" clId="{575E7C0A-93C7-496F-997A-D9C4C6A9B463}" dt="2022-07-21T08:35:49.080" v="1179" actId="2696"/>
        <pc:sldMkLst>
          <pc:docMk/>
          <pc:sldMk cId="2172233395" sldId="1055"/>
        </pc:sldMkLst>
      </pc:sldChg>
      <pc:sldChg chg="modSp mod">
        <pc:chgData name="Clémentine Lavieville" userId="5552fa36340151d0" providerId="LiveId" clId="{575E7C0A-93C7-496F-997A-D9C4C6A9B463}" dt="2022-07-21T08:41:02.277" v="1342" actId="1038"/>
        <pc:sldMkLst>
          <pc:docMk/>
          <pc:sldMk cId="967050002" sldId="1057"/>
        </pc:sldMkLst>
        <pc:spChg chg="mod">
          <ac:chgData name="Clémentine Lavieville" userId="5552fa36340151d0" providerId="LiveId" clId="{575E7C0A-93C7-496F-997A-D9C4C6A9B463}" dt="2022-07-21T08:40:54.067" v="1298" actId="1076"/>
          <ac:spMkLst>
            <pc:docMk/>
            <pc:sldMk cId="967050002" sldId="1057"/>
            <ac:spMk id="4" creationId="{B3700488-98F0-4C07-A023-955AA9EF48D8}"/>
          </ac:spMkLst>
        </pc:spChg>
        <pc:grpChg chg="mod">
          <ac:chgData name="Clémentine Lavieville" userId="5552fa36340151d0" providerId="LiveId" clId="{575E7C0A-93C7-496F-997A-D9C4C6A9B463}" dt="2022-07-21T08:40:57.484" v="1318" actId="1038"/>
          <ac:grpSpMkLst>
            <pc:docMk/>
            <pc:sldMk cId="967050002" sldId="1057"/>
            <ac:grpSpMk id="14" creationId="{AE8253FD-7E35-4762-A7E9-5BF3CECBBF9D}"/>
          </ac:grpSpMkLst>
        </pc:grpChg>
        <pc:grpChg chg="mod">
          <ac:chgData name="Clémentine Lavieville" userId="5552fa36340151d0" providerId="LiveId" clId="{575E7C0A-93C7-496F-997A-D9C4C6A9B463}" dt="2022-07-21T08:41:02.277" v="1342" actId="1038"/>
          <ac:grpSpMkLst>
            <pc:docMk/>
            <pc:sldMk cId="967050002" sldId="1057"/>
            <ac:grpSpMk id="17" creationId="{E2BACC05-3B3B-4ED9-B93E-7237E8707F12}"/>
          </ac:grpSpMkLst>
        </pc:grpChg>
      </pc:sldChg>
      <pc:sldChg chg="del">
        <pc:chgData name="Clémentine Lavieville" userId="5552fa36340151d0" providerId="LiveId" clId="{575E7C0A-93C7-496F-997A-D9C4C6A9B463}" dt="2022-07-21T08:42:56.135" v="1465" actId="2696"/>
        <pc:sldMkLst>
          <pc:docMk/>
          <pc:sldMk cId="2640522679" sldId="1059"/>
        </pc:sldMkLst>
      </pc:sldChg>
      <pc:sldChg chg="del">
        <pc:chgData name="Clémentine Lavieville" userId="5552fa36340151d0" providerId="LiveId" clId="{575E7C0A-93C7-496F-997A-D9C4C6A9B463}" dt="2022-07-21T08:43:01.737" v="1467" actId="2696"/>
        <pc:sldMkLst>
          <pc:docMk/>
          <pc:sldMk cId="3246457137" sldId="1060"/>
        </pc:sldMkLst>
      </pc:sldChg>
      <pc:sldChg chg="delSp modSp mod">
        <pc:chgData name="Clémentine Lavieville" userId="5552fa36340151d0" providerId="LiveId" clId="{575E7C0A-93C7-496F-997A-D9C4C6A9B463}" dt="2022-07-21T09:14:55.502" v="1990" actId="20577"/>
        <pc:sldMkLst>
          <pc:docMk/>
          <pc:sldMk cId="1518794368" sldId="1062"/>
        </pc:sldMkLst>
        <pc:spChg chg="mod">
          <ac:chgData name="Clémentine Lavieville" userId="5552fa36340151d0" providerId="LiveId" clId="{575E7C0A-93C7-496F-997A-D9C4C6A9B463}" dt="2022-07-21T09:14:55.502" v="1990" actId="20577"/>
          <ac:spMkLst>
            <pc:docMk/>
            <pc:sldMk cId="1518794368" sldId="1062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56:29.389" v="1773" actId="207"/>
          <ac:spMkLst>
            <pc:docMk/>
            <pc:sldMk cId="1518794368" sldId="1062"/>
            <ac:spMk id="7" creationId="{46158406-21C3-46BC-AD26-57842A12EAF5}"/>
          </ac:spMkLst>
        </pc:spChg>
        <pc:picChg chg="del">
          <ac:chgData name="Clémentine Lavieville" userId="5552fa36340151d0" providerId="LiveId" clId="{575E7C0A-93C7-496F-997A-D9C4C6A9B463}" dt="2022-07-21T08:50:37.558" v="1621" actId="478"/>
          <ac:picMkLst>
            <pc:docMk/>
            <pc:sldMk cId="1518794368" sldId="1062"/>
            <ac:picMk id="21" creationId="{A585978B-C045-4B46-A0BD-E488832AE108}"/>
          </ac:picMkLst>
        </pc:picChg>
      </pc:sldChg>
      <pc:sldChg chg="del">
        <pc:chgData name="Clémentine Lavieville" userId="5552fa36340151d0" providerId="LiveId" clId="{575E7C0A-93C7-496F-997A-D9C4C6A9B463}" dt="2022-07-21T09:12:14.745" v="1975" actId="2696"/>
        <pc:sldMkLst>
          <pc:docMk/>
          <pc:sldMk cId="4082916988" sldId="1063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2021208126" sldId="1065"/>
        </pc:sldMkLst>
      </pc:sldChg>
      <pc:sldChg chg="del">
        <pc:chgData name="Clémentine Lavieville" userId="5552fa36340151d0" providerId="LiveId" clId="{575E7C0A-93C7-496F-997A-D9C4C6A9B463}" dt="2022-07-21T09:10:37.344" v="1971" actId="2696"/>
        <pc:sldMkLst>
          <pc:docMk/>
          <pc:sldMk cId="20243449" sldId="1066"/>
        </pc:sldMkLst>
      </pc:sldChg>
      <pc:sldChg chg="add del">
        <pc:chgData name="Clémentine Lavieville" userId="5552fa36340151d0" providerId="LiveId" clId="{575E7C0A-93C7-496F-997A-D9C4C6A9B463}" dt="2022-07-21T08:53:44.214" v="1639" actId="2696"/>
        <pc:sldMkLst>
          <pc:docMk/>
          <pc:sldMk cId="2064936147" sldId="1067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2640469782" sldId="1069"/>
        </pc:sldMkLst>
      </pc:sldChg>
      <pc:sldChg chg="delSp modSp mod modAnim">
        <pc:chgData name="Clémentine Lavieville" userId="5552fa36340151d0" providerId="LiveId" clId="{575E7C0A-93C7-496F-997A-D9C4C6A9B463}" dt="2022-07-21T09:14:23.070" v="1984" actId="207"/>
        <pc:sldMkLst>
          <pc:docMk/>
          <pc:sldMk cId="3156852548" sldId="1070"/>
        </pc:sldMkLst>
        <pc:spChg chg="mod">
          <ac:chgData name="Clémentine Lavieville" userId="5552fa36340151d0" providerId="LiveId" clId="{575E7C0A-93C7-496F-997A-D9C4C6A9B463}" dt="2022-07-21T09:14:19.334" v="1983" actId="207"/>
          <ac:spMkLst>
            <pc:docMk/>
            <pc:sldMk cId="3156852548" sldId="1070"/>
            <ac:spMk id="5" creationId="{21B3FAE3-6F5A-4DC4-970B-D4295C54686F}"/>
          </ac:spMkLst>
        </pc:spChg>
        <pc:spChg chg="mod">
          <ac:chgData name="Clémentine Lavieville" userId="5552fa36340151d0" providerId="LiveId" clId="{575E7C0A-93C7-496F-997A-D9C4C6A9B463}" dt="2022-07-21T09:14:23.070" v="1984" actId="207"/>
          <ac:spMkLst>
            <pc:docMk/>
            <pc:sldMk cId="3156852548" sldId="1070"/>
            <ac:spMk id="8" creationId="{AA7A9C7D-51C7-4EB7-B61A-03AED2373AFD}"/>
          </ac:spMkLst>
        </pc:spChg>
        <pc:picChg chg="del">
          <ac:chgData name="Clémentine Lavieville" userId="5552fa36340151d0" providerId="LiveId" clId="{575E7C0A-93C7-496F-997A-D9C4C6A9B463}" dt="2022-07-21T08:41:10.125" v="1343" actId="478"/>
          <ac:picMkLst>
            <pc:docMk/>
            <pc:sldMk cId="3156852548" sldId="1070"/>
            <ac:picMk id="6" creationId="{94C8B07C-79FC-4323-BDD6-DD26A3544A43}"/>
          </ac:picMkLst>
        </pc:picChg>
      </pc:sldChg>
      <pc:sldChg chg="del">
        <pc:chgData name="Clémentine Lavieville" userId="5552fa36340151d0" providerId="LiveId" clId="{575E7C0A-93C7-496F-997A-D9C4C6A9B463}" dt="2022-07-21T08:42:58.946" v="1466" actId="2696"/>
        <pc:sldMkLst>
          <pc:docMk/>
          <pc:sldMk cId="1262920267" sldId="1071"/>
        </pc:sldMkLst>
      </pc:sldChg>
      <pc:sldChg chg="del">
        <pc:chgData name="Clémentine Lavieville" userId="5552fa36340151d0" providerId="LiveId" clId="{575E7C0A-93C7-496F-997A-D9C4C6A9B463}" dt="2022-07-21T09:12:14.745" v="1975" actId="2696"/>
        <pc:sldMkLst>
          <pc:docMk/>
          <pc:sldMk cId="3040263942" sldId="1072"/>
        </pc:sldMkLst>
      </pc:sldChg>
      <pc:sldChg chg="new del">
        <pc:chgData name="Clémentine Lavieville" userId="5552fa36340151d0" providerId="LiveId" clId="{575E7C0A-93C7-496F-997A-D9C4C6A9B463}" dt="2022-07-21T08:27:37.326" v="931" actId="47"/>
        <pc:sldMkLst>
          <pc:docMk/>
          <pc:sldMk cId="2425692028" sldId="1073"/>
        </pc:sldMkLst>
      </pc:sldChg>
      <pc:sldChg chg="addSp delSp modSp add mod ord delAnim">
        <pc:chgData name="Clémentine Lavieville" userId="5552fa36340151d0" providerId="LiveId" clId="{575E7C0A-93C7-496F-997A-D9C4C6A9B463}" dt="2022-07-21T13:15:46.321" v="3051" actId="14100"/>
        <pc:sldMkLst>
          <pc:docMk/>
          <pc:sldMk cId="1310654565" sldId="1074"/>
        </pc:sldMkLst>
        <pc:spChg chg="add del mod">
          <ac:chgData name="Clémentine Lavieville" userId="5552fa36340151d0" providerId="LiveId" clId="{575E7C0A-93C7-496F-997A-D9C4C6A9B463}" dt="2022-07-21T13:12:42.681" v="3033" actId="20577"/>
          <ac:spMkLst>
            <pc:docMk/>
            <pc:sldMk cId="1310654565" sldId="1074"/>
            <ac:spMk id="3" creationId="{3D9A29B8-2DB1-6032-0FE6-E95621543444}"/>
          </ac:spMkLst>
        </pc:spChg>
        <pc:spChg chg="mod">
          <ac:chgData name="Clémentine Lavieville" userId="5552fa36340151d0" providerId="LiveId" clId="{575E7C0A-93C7-496F-997A-D9C4C6A9B463}" dt="2022-07-21T09:13:33.218" v="1978" actId="207"/>
          <ac:spMkLst>
            <pc:docMk/>
            <pc:sldMk cId="1310654565" sldId="1074"/>
            <ac:spMk id="4" creationId="{B3700488-98F0-4C07-A023-955AA9EF48D8}"/>
          </ac:spMkLst>
        </pc:spChg>
        <pc:spChg chg="del">
          <ac:chgData name="Clémentine Lavieville" userId="5552fa36340151d0" providerId="LiveId" clId="{575E7C0A-93C7-496F-997A-D9C4C6A9B463}" dt="2022-07-21T08:28:18.551" v="976" actId="478"/>
          <ac:spMkLst>
            <pc:docMk/>
            <pc:sldMk cId="1310654565" sldId="1074"/>
            <ac:spMk id="17" creationId="{0A4FB05F-A4CF-4B75-90FD-8D37EED3F325}"/>
          </ac:spMkLst>
        </pc:spChg>
        <pc:spChg chg="del">
          <ac:chgData name="Clémentine Lavieville" userId="5552fa36340151d0" providerId="LiveId" clId="{575E7C0A-93C7-496F-997A-D9C4C6A9B463}" dt="2022-07-21T08:28:19.757" v="977" actId="478"/>
          <ac:spMkLst>
            <pc:docMk/>
            <pc:sldMk cId="1310654565" sldId="1074"/>
            <ac:spMk id="18" creationId="{7C1D323E-7184-4FCA-9052-4EAFE3589231}"/>
          </ac:spMkLst>
        </pc:spChg>
        <pc:spChg chg="del">
          <ac:chgData name="Clémentine Lavieville" userId="5552fa36340151d0" providerId="LiveId" clId="{575E7C0A-93C7-496F-997A-D9C4C6A9B463}" dt="2022-07-21T10:09:30.989" v="2991" actId="478"/>
          <ac:spMkLst>
            <pc:docMk/>
            <pc:sldMk cId="1310654565" sldId="1074"/>
            <ac:spMk id="28" creationId="{E8D8BE1F-55C7-4D83-B1FA-B776474723AA}"/>
          </ac:spMkLst>
        </pc:spChg>
        <pc:spChg chg="del">
          <ac:chgData name="Clémentine Lavieville" userId="5552fa36340151d0" providerId="LiveId" clId="{575E7C0A-93C7-496F-997A-D9C4C6A9B463}" dt="2022-07-21T08:28:01.991" v="972" actId="478"/>
          <ac:spMkLst>
            <pc:docMk/>
            <pc:sldMk cId="1310654565" sldId="1074"/>
            <ac:spMk id="39" creationId="{B89F64EE-8409-46E8-8FF3-53C79188CC71}"/>
          </ac:spMkLst>
        </pc:spChg>
        <pc:grpChg chg="del">
          <ac:chgData name="Clémentine Lavieville" userId="5552fa36340151d0" providerId="LiveId" clId="{575E7C0A-93C7-496F-997A-D9C4C6A9B463}" dt="2022-07-21T08:28:21.788" v="981" actId="478"/>
          <ac:grpSpMkLst>
            <pc:docMk/>
            <pc:sldMk cId="1310654565" sldId="1074"/>
            <ac:grpSpMk id="24" creationId="{5D6E5DBA-1545-4FDE-A7AA-F4843390F503}"/>
          </ac:grpSpMkLst>
        </pc:grpChg>
        <pc:picChg chg="add mod">
          <ac:chgData name="Clémentine Lavieville" userId="5552fa36340151d0" providerId="LiveId" clId="{575E7C0A-93C7-496F-997A-D9C4C6A9B463}" dt="2022-07-21T13:14:34.982" v="3044" actId="1076"/>
          <ac:picMkLst>
            <pc:docMk/>
            <pc:sldMk cId="1310654565" sldId="1074"/>
            <ac:picMk id="6" creationId="{C27E2325-0B3A-ED6F-F255-D7FF5ED9A461}"/>
          </ac:picMkLst>
        </pc:picChg>
        <pc:picChg chg="del">
          <ac:chgData name="Clémentine Lavieville" userId="5552fa36340151d0" providerId="LiveId" clId="{575E7C0A-93C7-496F-997A-D9C4C6A9B463}" dt="2022-07-21T08:28:20.318" v="978" actId="478"/>
          <ac:picMkLst>
            <pc:docMk/>
            <pc:sldMk cId="1310654565" sldId="1074"/>
            <ac:picMk id="7" creationId="{40878EE5-44F7-403C-B9E1-C4C3FE877DD1}"/>
          </ac:picMkLst>
        </pc:picChg>
        <pc:picChg chg="del">
          <ac:chgData name="Clémentine Lavieville" userId="5552fa36340151d0" providerId="LiveId" clId="{575E7C0A-93C7-496F-997A-D9C4C6A9B463}" dt="2022-07-21T08:28:20.749" v="979" actId="478"/>
          <ac:picMkLst>
            <pc:docMk/>
            <pc:sldMk cId="1310654565" sldId="1074"/>
            <ac:picMk id="10" creationId="{5097860E-81DE-4633-A494-EC8464BBDC23}"/>
          </ac:picMkLst>
        </pc:picChg>
        <pc:picChg chg="add mod">
          <ac:chgData name="Clémentine Lavieville" userId="5552fa36340151d0" providerId="LiveId" clId="{575E7C0A-93C7-496F-997A-D9C4C6A9B463}" dt="2022-07-21T13:14:37.551" v="3045" actId="1076"/>
          <ac:picMkLst>
            <pc:docMk/>
            <pc:sldMk cId="1310654565" sldId="1074"/>
            <ac:picMk id="11" creationId="{147AB324-504B-FC96-40C6-2FC1A5FAB703}"/>
          </ac:picMkLst>
        </pc:picChg>
        <pc:picChg chg="del">
          <ac:chgData name="Clémentine Lavieville" userId="5552fa36340151d0" providerId="LiveId" clId="{575E7C0A-93C7-496F-997A-D9C4C6A9B463}" dt="2022-07-21T08:28:21.341" v="980" actId="478"/>
          <ac:picMkLst>
            <pc:docMk/>
            <pc:sldMk cId="1310654565" sldId="1074"/>
            <ac:picMk id="12" creationId="{E2D17FE1-2546-4AF1-9204-484ABFB9E229}"/>
          </ac:picMkLst>
        </pc:picChg>
        <pc:picChg chg="del">
          <ac:chgData name="Clémentine Lavieville" userId="5552fa36340151d0" providerId="LiveId" clId="{575E7C0A-93C7-496F-997A-D9C4C6A9B463}" dt="2022-07-21T13:14:42.259" v="3047" actId="478"/>
          <ac:picMkLst>
            <pc:docMk/>
            <pc:sldMk cId="1310654565" sldId="1074"/>
            <ac:picMk id="13" creationId="{B9A6A283-B91E-4037-AD22-46AE5043533E}"/>
          </ac:picMkLst>
        </pc:picChg>
        <pc:picChg chg="add mod">
          <ac:chgData name="Clémentine Lavieville" userId="5552fa36340151d0" providerId="LiveId" clId="{575E7C0A-93C7-496F-997A-D9C4C6A9B463}" dt="2022-07-21T13:14:39.536" v="3046" actId="1076"/>
          <ac:picMkLst>
            <pc:docMk/>
            <pc:sldMk cId="1310654565" sldId="1074"/>
            <ac:picMk id="16" creationId="{FC16D3CC-D1F1-1C96-8597-D181BD7B22E0}"/>
          </ac:picMkLst>
        </pc:picChg>
        <pc:picChg chg="add mod">
          <ac:chgData name="Clémentine Lavieville" userId="5552fa36340151d0" providerId="LiveId" clId="{575E7C0A-93C7-496F-997A-D9C4C6A9B463}" dt="2022-07-21T13:15:46.321" v="3051" actId="14100"/>
          <ac:picMkLst>
            <pc:docMk/>
            <pc:sldMk cId="1310654565" sldId="1074"/>
            <ac:picMk id="21" creationId="{9ADC1294-B866-CB36-3479-6315B55F8484}"/>
          </ac:picMkLst>
        </pc:picChg>
      </pc:sldChg>
      <pc:sldChg chg="addSp delSp modSp add mod">
        <pc:chgData name="Clémentine Lavieville" userId="5552fa36340151d0" providerId="LiveId" clId="{575E7C0A-93C7-496F-997A-D9C4C6A9B463}" dt="2022-07-21T13:18:42.631" v="3058" actId="207"/>
        <pc:sldMkLst>
          <pc:docMk/>
          <pc:sldMk cId="1812855589" sldId="1075"/>
        </pc:sldMkLst>
        <pc:spChg chg="mod">
          <ac:chgData name="Clémentine Lavieville" userId="5552fa36340151d0" providerId="LiveId" clId="{575E7C0A-93C7-496F-997A-D9C4C6A9B463}" dt="2022-07-21T13:18:39.247" v="3057" actId="207"/>
          <ac:spMkLst>
            <pc:docMk/>
            <pc:sldMk cId="1812855589" sldId="1075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14:10.912" v="1982" actId="207"/>
          <ac:spMkLst>
            <pc:docMk/>
            <pc:sldMk cId="1812855589" sldId="1075"/>
            <ac:spMk id="9" creationId="{D5298C96-15D9-8C9D-CFC7-7EA36BB57BB8}"/>
          </ac:spMkLst>
        </pc:spChg>
        <pc:spChg chg="mod">
          <ac:chgData name="Clémentine Lavieville" userId="5552fa36340151d0" providerId="LiveId" clId="{575E7C0A-93C7-496F-997A-D9C4C6A9B463}" dt="2022-07-21T13:18:42.631" v="3058" actId="207"/>
          <ac:spMkLst>
            <pc:docMk/>
            <pc:sldMk cId="1812855589" sldId="1075"/>
            <ac:spMk id="19" creationId="{03376E79-CB86-4D04-BD43-4B4271FE3B30}"/>
          </ac:spMkLst>
        </pc:spChg>
        <pc:graphicFrameChg chg="add mod modGraphic">
          <ac:chgData name="Clémentine Lavieville" userId="5552fa36340151d0" providerId="LiveId" clId="{575E7C0A-93C7-496F-997A-D9C4C6A9B463}" dt="2022-07-21T08:34:08.046" v="1053" actId="1076"/>
          <ac:graphicFrameMkLst>
            <pc:docMk/>
            <pc:sldMk cId="1812855589" sldId="1075"/>
            <ac:graphicFrameMk id="2" creationId="{0F89AAA5-F232-D4B6-F579-E29438BE2955}"/>
          </ac:graphicFrameMkLst>
        </pc:graphicFrameChg>
        <pc:graphicFrameChg chg="del">
          <ac:chgData name="Clémentine Lavieville" userId="5552fa36340151d0" providerId="LiveId" clId="{575E7C0A-93C7-496F-997A-D9C4C6A9B463}" dt="2022-07-21T08:33:40.702" v="1048" actId="478"/>
          <ac:graphicFrameMkLst>
            <pc:docMk/>
            <pc:sldMk cId="1812855589" sldId="1075"/>
            <ac:graphicFrameMk id="7" creationId="{20BA656A-81AA-144F-E3B9-D1605B4EB6EC}"/>
          </ac:graphicFrameMkLst>
        </pc:graphicFrameChg>
      </pc:sldChg>
      <pc:sldChg chg="addSp delSp modSp add mod ord delAnim modAnim">
        <pc:chgData name="Clémentine Lavieville" userId="5552fa36340151d0" providerId="LiveId" clId="{575E7C0A-93C7-496F-997A-D9C4C6A9B463}" dt="2022-07-21T09:15:02.659" v="1991" actId="207"/>
        <pc:sldMkLst>
          <pc:docMk/>
          <pc:sldMk cId="3852093852" sldId="1076"/>
        </pc:sldMkLst>
        <pc:spChg chg="mod">
          <ac:chgData name="Clémentine Lavieville" userId="5552fa36340151d0" providerId="LiveId" clId="{575E7C0A-93C7-496F-997A-D9C4C6A9B463}" dt="2022-07-21T09:15:02.659" v="1991" actId="207"/>
          <ac:spMkLst>
            <pc:docMk/>
            <pc:sldMk cId="3852093852" sldId="1076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56:35.174" v="1774" actId="207"/>
          <ac:spMkLst>
            <pc:docMk/>
            <pc:sldMk cId="3852093852" sldId="1076"/>
            <ac:spMk id="7" creationId="{46158406-21C3-46BC-AD26-57842A12EAF5}"/>
          </ac:spMkLst>
        </pc:spChg>
        <pc:spChg chg="add 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29" creationId="{0DE4C282-1C0A-4712-7310-352B21E68909}"/>
          </ac:spMkLst>
        </pc:spChg>
        <pc:spChg chg="add mod">
          <ac:chgData name="Clémentine Lavieville" userId="5552fa36340151d0" providerId="LiveId" clId="{575E7C0A-93C7-496F-997A-D9C4C6A9B463}" dt="2022-07-21T08:57:27.126" v="1782" actId="207"/>
          <ac:spMkLst>
            <pc:docMk/>
            <pc:sldMk cId="3852093852" sldId="1076"/>
            <ac:spMk id="31" creationId="{B7AEF999-9467-48D2-8452-C96A65D6858F}"/>
          </ac:spMkLst>
        </pc:spChg>
        <pc:spChg chg="add mod">
          <ac:chgData name="Clémentine Lavieville" userId="5552fa36340151d0" providerId="LiveId" clId="{575E7C0A-93C7-496F-997A-D9C4C6A9B463}" dt="2022-07-21T08:57:27.126" v="1782" actId="207"/>
          <ac:spMkLst>
            <pc:docMk/>
            <pc:sldMk cId="3852093852" sldId="1076"/>
            <ac:spMk id="32" creationId="{66DB264B-ADDE-CBE5-A5CF-18FD86D1847C}"/>
          </ac:spMkLst>
        </pc:spChg>
        <pc:spChg chg="add mod">
          <ac:chgData name="Clémentine Lavieville" userId="5552fa36340151d0" providerId="LiveId" clId="{575E7C0A-93C7-496F-997A-D9C4C6A9B463}" dt="2022-07-21T08:57:27.126" v="1782" actId="207"/>
          <ac:spMkLst>
            <pc:docMk/>
            <pc:sldMk cId="3852093852" sldId="1076"/>
            <ac:spMk id="33" creationId="{DA8729CE-2CFB-F590-B00B-C9F53EDEA835}"/>
          </ac:spMkLst>
        </pc:spChg>
        <pc:spChg chg="add mod">
          <ac:chgData name="Clémentine Lavieville" userId="5552fa36340151d0" providerId="LiveId" clId="{575E7C0A-93C7-496F-997A-D9C4C6A9B463}" dt="2022-07-21T08:57:27.126" v="1782" actId="207"/>
          <ac:spMkLst>
            <pc:docMk/>
            <pc:sldMk cId="3852093852" sldId="1076"/>
            <ac:spMk id="34" creationId="{8A78E48C-A355-9E06-2DB9-D60DEAE2866C}"/>
          </ac:spMkLst>
        </pc:spChg>
        <pc:spChg chg="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35" creationId="{79A297DD-6A5E-43E3-A291-FC9B35ED2D44}"/>
          </ac:spMkLst>
        </pc:spChg>
        <pc:spChg chg="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36" creationId="{61716C34-5434-460C-A579-3230DF74390F}"/>
          </ac:spMkLst>
        </pc:spChg>
        <pc:spChg chg="del mod">
          <ac:chgData name="Clémentine Lavieville" userId="5552fa36340151d0" providerId="LiveId" clId="{575E7C0A-93C7-496F-997A-D9C4C6A9B463}" dt="2022-07-21T08:54:37.517" v="1660" actId="478"/>
          <ac:spMkLst>
            <pc:docMk/>
            <pc:sldMk cId="3852093852" sldId="1076"/>
            <ac:spMk id="37" creationId="{A4DD0FC6-EA8E-47AD-B5E5-ADD157A2E4E7}"/>
          </ac:spMkLst>
        </pc:spChg>
        <pc:spChg chg="del mod">
          <ac:chgData name="Clémentine Lavieville" userId="5552fa36340151d0" providerId="LiveId" clId="{575E7C0A-93C7-496F-997A-D9C4C6A9B463}" dt="2022-07-21T08:54:45.238" v="1662" actId="478"/>
          <ac:spMkLst>
            <pc:docMk/>
            <pc:sldMk cId="3852093852" sldId="1076"/>
            <ac:spMk id="38" creationId="{B64329C3-1A23-4E53-AB58-28914A012912}"/>
          </ac:spMkLst>
        </pc:spChg>
        <pc:spChg chg="del mod">
          <ac:chgData name="Clémentine Lavieville" userId="5552fa36340151d0" providerId="LiveId" clId="{575E7C0A-93C7-496F-997A-D9C4C6A9B463}" dt="2022-07-21T08:55:48.149" v="1730" actId="478"/>
          <ac:spMkLst>
            <pc:docMk/>
            <pc:sldMk cId="3852093852" sldId="1076"/>
            <ac:spMk id="39" creationId="{97796D74-F49C-4F90-B649-F2DFFBC1AB6D}"/>
          </ac:spMkLst>
        </pc:spChg>
        <pc:spChg chg="del mod">
          <ac:chgData name="Clémentine Lavieville" userId="5552fa36340151d0" providerId="LiveId" clId="{575E7C0A-93C7-496F-997A-D9C4C6A9B463}" dt="2022-07-21T08:55:42.493" v="1725" actId="478"/>
          <ac:spMkLst>
            <pc:docMk/>
            <pc:sldMk cId="3852093852" sldId="1076"/>
            <ac:spMk id="40" creationId="{9F49C677-DDC2-407D-A216-1E0700251003}"/>
          </ac:spMkLst>
        </pc:spChg>
        <pc:spChg chg="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41" creationId="{1BE78207-12AA-480D-ABF2-13F152CB00F6}"/>
          </ac:spMkLst>
        </pc:spChg>
        <pc:spChg chg="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42" creationId="{C34309F2-0FFD-4828-B8E0-71E476326E32}"/>
          </ac:spMkLst>
        </pc:spChg>
        <pc:spChg chg="del">
          <ac:chgData name="Clémentine Lavieville" userId="5552fa36340151d0" providerId="LiveId" clId="{575E7C0A-93C7-496F-997A-D9C4C6A9B463}" dt="2022-07-21T08:54:39.317" v="1661" actId="478"/>
          <ac:spMkLst>
            <pc:docMk/>
            <pc:sldMk cId="3852093852" sldId="1076"/>
            <ac:spMk id="43" creationId="{8E1203D8-39F5-4E99-8270-A8EC8A5F332C}"/>
          </ac:spMkLst>
        </pc:spChg>
        <pc:spChg chg="add mod">
          <ac:chgData name="Clémentine Lavieville" userId="5552fa36340151d0" providerId="LiveId" clId="{575E7C0A-93C7-496F-997A-D9C4C6A9B463}" dt="2022-07-21T08:57:21.530" v="1781" actId="207"/>
          <ac:spMkLst>
            <pc:docMk/>
            <pc:sldMk cId="3852093852" sldId="1076"/>
            <ac:spMk id="47" creationId="{2893A856-BA4D-7449-6CF5-F6E3B30BE063}"/>
          </ac:spMkLst>
        </pc:spChg>
        <pc:spChg chg="del">
          <ac:chgData name="Clémentine Lavieville" userId="5552fa36340151d0" providerId="LiveId" clId="{575E7C0A-93C7-496F-997A-D9C4C6A9B463}" dt="2022-07-21T08:54:46.542" v="1663" actId="478"/>
          <ac:spMkLst>
            <pc:docMk/>
            <pc:sldMk cId="3852093852" sldId="1076"/>
            <ac:spMk id="49" creationId="{372819CE-1AAC-4C1B-97EC-DDCC7E157AEB}"/>
          </ac:spMkLst>
        </pc:spChg>
        <pc:spChg chg="del">
          <ac:chgData name="Clémentine Lavieville" userId="5552fa36340151d0" providerId="LiveId" clId="{575E7C0A-93C7-496F-997A-D9C4C6A9B463}" dt="2022-07-21T08:55:44.221" v="1727" actId="478"/>
          <ac:spMkLst>
            <pc:docMk/>
            <pc:sldMk cId="3852093852" sldId="1076"/>
            <ac:spMk id="50" creationId="{1CCF91D3-A097-4555-6D78-FBAFCD7A4B62}"/>
          </ac:spMkLst>
        </pc:spChg>
        <pc:spChg chg="del">
          <ac:chgData name="Clémentine Lavieville" userId="5552fa36340151d0" providerId="LiveId" clId="{575E7C0A-93C7-496F-997A-D9C4C6A9B463}" dt="2022-07-21T08:55:45.389" v="1728" actId="478"/>
          <ac:spMkLst>
            <pc:docMk/>
            <pc:sldMk cId="3852093852" sldId="1076"/>
            <ac:spMk id="51" creationId="{077EE5AE-2742-480A-BD63-684CDFD8E24C}"/>
          </ac:spMkLst>
        </pc:spChg>
        <pc:picChg chg="mod">
          <ac:chgData name="Clémentine Lavieville" userId="5552fa36340151d0" providerId="LiveId" clId="{575E7C0A-93C7-496F-997A-D9C4C6A9B463}" dt="2022-07-21T08:57:10.979" v="1780" actId="1076"/>
          <ac:picMkLst>
            <pc:docMk/>
            <pc:sldMk cId="3852093852" sldId="1076"/>
            <ac:picMk id="17" creationId="{EC7DA4FF-EBAB-4C47-A4BC-64F796D84E54}"/>
          </ac:picMkLst>
        </pc:picChg>
        <pc:picChg chg="add mod">
          <ac:chgData name="Clémentine Lavieville" userId="5552fa36340151d0" providerId="LiveId" clId="{575E7C0A-93C7-496F-997A-D9C4C6A9B463}" dt="2022-07-21T08:56:00.745" v="1733" actId="1076"/>
          <ac:picMkLst>
            <pc:docMk/>
            <pc:sldMk cId="3852093852" sldId="1076"/>
            <ac:picMk id="30" creationId="{F112564E-FCB4-2897-5C55-806B87AC88D2}"/>
          </ac:picMkLst>
        </pc:picChg>
        <pc:picChg chg="add mod">
          <ac:chgData name="Clémentine Lavieville" userId="5552fa36340151d0" providerId="LiveId" clId="{575E7C0A-93C7-496F-997A-D9C4C6A9B463}" dt="2022-07-21T08:56:00.745" v="1733" actId="1076"/>
          <ac:picMkLst>
            <pc:docMk/>
            <pc:sldMk cId="3852093852" sldId="1076"/>
            <ac:picMk id="44" creationId="{77C541C4-E967-E6F0-09C0-CC4D39CDA747}"/>
          </ac:picMkLst>
        </pc:picChg>
        <pc:picChg chg="add mod">
          <ac:chgData name="Clémentine Lavieville" userId="5552fa36340151d0" providerId="LiveId" clId="{575E7C0A-93C7-496F-997A-D9C4C6A9B463}" dt="2022-07-21T08:56:00.745" v="1733" actId="1076"/>
          <ac:picMkLst>
            <pc:docMk/>
            <pc:sldMk cId="3852093852" sldId="1076"/>
            <ac:picMk id="45" creationId="{7E2D50AE-CD0E-F2F1-FF3A-AB557543FC3A}"/>
          </ac:picMkLst>
        </pc:picChg>
        <pc:picChg chg="add mod">
          <ac:chgData name="Clémentine Lavieville" userId="5552fa36340151d0" providerId="LiveId" clId="{575E7C0A-93C7-496F-997A-D9C4C6A9B463}" dt="2022-07-21T08:56:00.745" v="1733" actId="1076"/>
          <ac:picMkLst>
            <pc:docMk/>
            <pc:sldMk cId="3852093852" sldId="1076"/>
            <ac:picMk id="46" creationId="{526A7239-E645-A791-BDC8-424C108E8AF5}"/>
          </ac:picMkLst>
        </pc:picChg>
        <pc:picChg chg="mod">
          <ac:chgData name="Clémentine Lavieville" userId="5552fa36340151d0" providerId="LiveId" clId="{575E7C0A-93C7-496F-997A-D9C4C6A9B463}" dt="2022-07-21T08:57:10.979" v="1780" actId="1076"/>
          <ac:picMkLst>
            <pc:docMk/>
            <pc:sldMk cId="3852093852" sldId="1076"/>
            <ac:picMk id="52" creationId="{FD1AF19E-81D9-A803-B10E-38D52793D09E}"/>
          </ac:picMkLst>
        </pc:picChg>
        <pc:picChg chg="del">
          <ac:chgData name="Clémentine Lavieville" userId="5552fa36340151d0" providerId="LiveId" clId="{575E7C0A-93C7-496F-997A-D9C4C6A9B463}" dt="2022-07-21T08:54:35.630" v="1658" actId="478"/>
          <ac:picMkLst>
            <pc:docMk/>
            <pc:sldMk cId="3852093852" sldId="1076"/>
            <ac:picMk id="53" creationId="{1FB57D93-7309-948E-7D58-3031339C265C}"/>
          </ac:picMkLst>
        </pc:picChg>
        <pc:picChg chg="del">
          <ac:chgData name="Clémentine Lavieville" userId="5552fa36340151d0" providerId="LiveId" clId="{575E7C0A-93C7-496F-997A-D9C4C6A9B463}" dt="2022-07-21T08:54:47.894" v="1665" actId="478"/>
          <ac:picMkLst>
            <pc:docMk/>
            <pc:sldMk cId="3852093852" sldId="1076"/>
            <ac:picMk id="54" creationId="{A46EDB5C-80AB-5566-84AA-E2A925A67C81}"/>
          </ac:picMkLst>
        </pc:picChg>
        <pc:picChg chg="del">
          <ac:chgData name="Clémentine Lavieville" userId="5552fa36340151d0" providerId="LiveId" clId="{575E7C0A-93C7-496F-997A-D9C4C6A9B463}" dt="2022-07-21T08:55:41.053" v="1723" actId="478"/>
          <ac:picMkLst>
            <pc:docMk/>
            <pc:sldMk cId="3852093852" sldId="1076"/>
            <ac:picMk id="55" creationId="{DC3ED407-C84C-2CCB-622D-482451849957}"/>
          </ac:picMkLst>
        </pc:picChg>
        <pc:picChg chg="del">
          <ac:chgData name="Clémentine Lavieville" userId="5552fa36340151d0" providerId="LiveId" clId="{575E7C0A-93C7-496F-997A-D9C4C6A9B463}" dt="2022-07-21T08:55:48.822" v="1731" actId="478"/>
          <ac:picMkLst>
            <pc:docMk/>
            <pc:sldMk cId="3852093852" sldId="1076"/>
            <ac:picMk id="56" creationId="{849F2F43-9830-694D-EE68-E44C77E73B39}"/>
          </ac:picMkLst>
        </pc:picChg>
        <pc:picChg chg="mod">
          <ac:chgData name="Clémentine Lavieville" userId="5552fa36340151d0" providerId="LiveId" clId="{575E7C0A-93C7-496F-997A-D9C4C6A9B463}" dt="2022-07-21T08:57:10.979" v="1780" actId="1076"/>
          <ac:picMkLst>
            <pc:docMk/>
            <pc:sldMk cId="3852093852" sldId="1076"/>
            <ac:picMk id="57" creationId="{F2A3AF4F-3204-0EF1-5FA0-2EF27C6DB8E1}"/>
          </ac:picMkLst>
        </pc:picChg>
        <pc:picChg chg="mod">
          <ac:chgData name="Clémentine Lavieville" userId="5552fa36340151d0" providerId="LiveId" clId="{575E7C0A-93C7-496F-997A-D9C4C6A9B463}" dt="2022-07-21T08:57:10.979" v="1780" actId="1076"/>
          <ac:picMkLst>
            <pc:docMk/>
            <pc:sldMk cId="3852093852" sldId="1076"/>
            <ac:picMk id="58" creationId="{26BE6AF5-84EC-E666-F50E-9ADD3EF01C26}"/>
          </ac:picMkLst>
        </pc:picChg>
        <pc:picChg chg="del">
          <ac:chgData name="Clémentine Lavieville" userId="5552fa36340151d0" providerId="LiveId" clId="{575E7C0A-93C7-496F-997A-D9C4C6A9B463}" dt="2022-07-21T08:54:36.260" v="1659" actId="478"/>
          <ac:picMkLst>
            <pc:docMk/>
            <pc:sldMk cId="3852093852" sldId="1076"/>
            <ac:picMk id="59" creationId="{AB117E4B-E644-D7CF-4D3B-CB9BEE3683E4}"/>
          </ac:picMkLst>
        </pc:picChg>
        <pc:picChg chg="del">
          <ac:chgData name="Clémentine Lavieville" userId="5552fa36340151d0" providerId="LiveId" clId="{575E7C0A-93C7-496F-997A-D9C4C6A9B463}" dt="2022-07-21T08:54:47.302" v="1664" actId="478"/>
          <ac:picMkLst>
            <pc:docMk/>
            <pc:sldMk cId="3852093852" sldId="1076"/>
            <ac:picMk id="60" creationId="{09D8C0C7-6C03-419D-19B5-3BD7785082C7}"/>
          </ac:picMkLst>
        </pc:picChg>
        <pc:picChg chg="del">
          <ac:chgData name="Clémentine Lavieville" userId="5552fa36340151d0" providerId="LiveId" clId="{575E7C0A-93C7-496F-997A-D9C4C6A9B463}" dt="2022-07-21T08:55:43.034" v="1726" actId="478"/>
          <ac:picMkLst>
            <pc:docMk/>
            <pc:sldMk cId="3852093852" sldId="1076"/>
            <ac:picMk id="61" creationId="{93731878-C098-53A7-2154-5F25C07E0821}"/>
          </ac:picMkLst>
        </pc:picChg>
        <pc:picChg chg="del">
          <ac:chgData name="Clémentine Lavieville" userId="5552fa36340151d0" providerId="LiveId" clId="{575E7C0A-93C7-496F-997A-D9C4C6A9B463}" dt="2022-07-21T08:55:46.222" v="1729" actId="478"/>
          <ac:picMkLst>
            <pc:docMk/>
            <pc:sldMk cId="3852093852" sldId="1076"/>
            <ac:picMk id="62" creationId="{2F715EDE-176E-5501-5D24-2350099DA8C0}"/>
          </ac:picMkLst>
        </pc:picChg>
      </pc:sldChg>
      <pc:sldChg chg="addSp delSp modSp add mod modAnim">
        <pc:chgData name="Clémentine Lavieville" userId="5552fa36340151d0" providerId="LiveId" clId="{575E7C0A-93C7-496F-997A-D9C4C6A9B463}" dt="2022-07-21T09:19:38.669" v="2194" actId="207"/>
        <pc:sldMkLst>
          <pc:docMk/>
          <pc:sldMk cId="3671642024" sldId="1077"/>
        </pc:sldMkLst>
        <pc:spChg chg="mod">
          <ac:chgData name="Clémentine Lavieville" userId="5552fa36340151d0" providerId="LiveId" clId="{575E7C0A-93C7-496F-997A-D9C4C6A9B463}" dt="2022-07-21T09:18:39.175" v="2184" actId="20577"/>
          <ac:spMkLst>
            <pc:docMk/>
            <pc:sldMk cId="3671642024" sldId="1077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18:24.886" v="2168" actId="5793"/>
          <ac:spMkLst>
            <pc:docMk/>
            <pc:sldMk cId="3671642024" sldId="1077"/>
            <ac:spMk id="29" creationId="{9F35A098-0E4D-041D-905A-EBE5277A3387}"/>
          </ac:spMkLst>
        </pc:spChg>
        <pc:spChg chg="add mod">
          <ac:chgData name="Clémentine Lavieville" userId="5552fa36340151d0" providerId="LiveId" clId="{575E7C0A-93C7-496F-997A-D9C4C6A9B463}" dt="2022-07-21T09:19:38.669" v="2194" actId="207"/>
          <ac:spMkLst>
            <pc:docMk/>
            <pc:sldMk cId="3671642024" sldId="1077"/>
            <ac:spMk id="31" creationId="{58C7EB6A-EE66-E29E-677C-32DEAAB61DFE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5" creationId="{79A297DD-6A5E-43E3-A291-FC9B35ED2D44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6" creationId="{61716C34-5434-460C-A579-3230DF74390F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7" creationId="{A4DD0FC6-EA8E-47AD-B5E5-ADD157A2E4E7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8" creationId="{B64329C3-1A23-4E53-AB58-28914A012912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9" creationId="{97796D74-F49C-4F90-B649-F2DFFBC1AB6D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0" creationId="{9F49C677-DDC2-407D-A216-1E0700251003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1" creationId="{1BE78207-12AA-480D-ABF2-13F152CB00F6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2" creationId="{C34309F2-0FFD-4828-B8E0-71E476326E32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3" creationId="{8E1203D8-39F5-4E99-8270-A8EC8A5F332C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9" creationId="{372819CE-1AAC-4C1B-97EC-DDCC7E157AEB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50" creationId="{1CCF91D3-A097-4555-6D78-FBAFCD7A4B62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51" creationId="{077EE5AE-2742-480A-BD63-684CDFD8E24C}"/>
          </ac:spMkLst>
        </pc:spChg>
        <pc:picChg chg="del mod">
          <ac:chgData name="Clémentine Lavieville" userId="5552fa36340151d0" providerId="LiveId" clId="{575E7C0A-93C7-496F-997A-D9C4C6A9B463}" dt="2022-07-21T09:16:41.205" v="2006" actId="478"/>
          <ac:picMkLst>
            <pc:docMk/>
            <pc:sldMk cId="3671642024" sldId="1077"/>
            <ac:picMk id="17" creationId="{EC7DA4FF-EBAB-4C47-A4BC-64F796D84E54}"/>
          </ac:picMkLst>
        </pc:picChg>
        <pc:picChg chg="del">
          <ac:chgData name="Clémentine Lavieville" userId="5552fa36340151d0" providerId="LiveId" clId="{575E7C0A-93C7-496F-997A-D9C4C6A9B463}" dt="2022-07-21T09:16:43.509" v="2011" actId="478"/>
          <ac:picMkLst>
            <pc:docMk/>
            <pc:sldMk cId="3671642024" sldId="1077"/>
            <ac:picMk id="52" creationId="{FD1AF19E-81D9-A803-B10E-38D52793D09E}"/>
          </ac:picMkLst>
        </pc:picChg>
        <pc:picChg chg="del">
          <ac:chgData name="Clémentine Lavieville" userId="5552fa36340151d0" providerId="LiveId" clId="{575E7C0A-93C7-496F-997A-D9C4C6A9B463}" dt="2022-07-21T09:16:43.053" v="2010" actId="478"/>
          <ac:picMkLst>
            <pc:docMk/>
            <pc:sldMk cId="3671642024" sldId="1077"/>
            <ac:picMk id="53" creationId="{1FB57D93-7309-948E-7D58-3031339C265C}"/>
          </ac:picMkLst>
        </pc:picChg>
        <pc:picChg chg="del">
          <ac:chgData name="Clémentine Lavieville" userId="5552fa36340151d0" providerId="LiveId" clId="{575E7C0A-93C7-496F-997A-D9C4C6A9B463}" dt="2022-07-21T09:16:41.780" v="2007" actId="478"/>
          <ac:picMkLst>
            <pc:docMk/>
            <pc:sldMk cId="3671642024" sldId="1077"/>
            <ac:picMk id="54" creationId="{A46EDB5C-80AB-5566-84AA-E2A925A67C81}"/>
          </ac:picMkLst>
        </pc:picChg>
        <pc:picChg chg="del">
          <ac:chgData name="Clémentine Lavieville" userId="5552fa36340151d0" providerId="LiveId" clId="{575E7C0A-93C7-496F-997A-D9C4C6A9B463}" dt="2022-07-21T09:16:42.173" v="2008" actId="478"/>
          <ac:picMkLst>
            <pc:docMk/>
            <pc:sldMk cId="3671642024" sldId="1077"/>
            <ac:picMk id="55" creationId="{DC3ED407-C84C-2CCB-622D-482451849957}"/>
          </ac:picMkLst>
        </pc:picChg>
        <pc:picChg chg="del">
          <ac:chgData name="Clémentine Lavieville" userId="5552fa36340151d0" providerId="LiveId" clId="{575E7C0A-93C7-496F-997A-D9C4C6A9B463}" dt="2022-07-21T09:16:42.567" v="2009" actId="478"/>
          <ac:picMkLst>
            <pc:docMk/>
            <pc:sldMk cId="3671642024" sldId="1077"/>
            <ac:picMk id="56" creationId="{849F2F43-9830-694D-EE68-E44C77E73B39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57" creationId="{F2A3AF4F-3204-0EF1-5FA0-2EF27C6DB8E1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58" creationId="{26BE6AF5-84EC-E666-F50E-9ADD3EF01C26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59" creationId="{AB117E4B-E644-D7CF-4D3B-CB9BEE3683E4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60" creationId="{09D8C0C7-6C03-419D-19B5-3BD7785082C7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61" creationId="{93731878-C098-53A7-2154-5F25C07E0821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62" creationId="{2F715EDE-176E-5501-5D24-2350099DA8C0}"/>
          </ac:picMkLst>
        </pc:picChg>
      </pc:sldChg>
      <pc:sldChg chg="addSp delSp modSp add mod delAnim">
        <pc:chgData name="Clémentine Lavieville" userId="5552fa36340151d0" providerId="LiveId" clId="{575E7C0A-93C7-496F-997A-D9C4C6A9B463}" dt="2022-07-21T09:23:43.968" v="2276" actId="207"/>
        <pc:sldMkLst>
          <pc:docMk/>
          <pc:sldMk cId="2156066890" sldId="1078"/>
        </pc:sldMkLst>
        <pc:spChg chg="mod">
          <ac:chgData name="Clémentine Lavieville" userId="5552fa36340151d0" providerId="LiveId" clId="{575E7C0A-93C7-496F-997A-D9C4C6A9B463}" dt="2022-07-21T09:22:48.125" v="2262" actId="20577"/>
          <ac:spMkLst>
            <pc:docMk/>
            <pc:sldMk cId="2156066890" sldId="1078"/>
            <ac:spMk id="4" creationId="{B3700488-98F0-4C07-A023-955AA9EF48D8}"/>
          </ac:spMkLst>
        </pc:spChg>
        <pc:spChg chg="del topLvl">
          <ac:chgData name="Clémentine Lavieville" userId="5552fa36340151d0" providerId="LiveId" clId="{575E7C0A-93C7-496F-997A-D9C4C6A9B463}" dt="2022-07-21T09:22:19.326" v="2238" actId="478"/>
          <ac:spMkLst>
            <pc:docMk/>
            <pc:sldMk cId="2156066890" sldId="1078"/>
            <ac:spMk id="45" creationId="{1B6488A6-5258-4F44-81F9-92D731FCFB72}"/>
          </ac:spMkLst>
        </pc:spChg>
        <pc:spChg chg="del mod topLvl">
          <ac:chgData name="Clémentine Lavieville" userId="5552fa36340151d0" providerId="LiveId" clId="{575E7C0A-93C7-496F-997A-D9C4C6A9B463}" dt="2022-07-21T09:22:22.350" v="2240" actId="478"/>
          <ac:spMkLst>
            <pc:docMk/>
            <pc:sldMk cId="2156066890" sldId="1078"/>
            <ac:spMk id="46" creationId="{051524FD-02ED-41B7-BE14-A8F4DF07E12E}"/>
          </ac:spMkLst>
        </pc:spChg>
        <pc:spChg chg="del topLvl">
          <ac:chgData name="Clémentine Lavieville" userId="5552fa36340151d0" providerId="LiveId" clId="{575E7C0A-93C7-496F-997A-D9C4C6A9B463}" dt="2022-07-21T09:22:16.294" v="2236" actId="478"/>
          <ac:spMkLst>
            <pc:docMk/>
            <pc:sldMk cId="2156066890" sldId="1078"/>
            <ac:spMk id="48" creationId="{DD1CADBD-30F5-4E25-9282-72111339F89A}"/>
          </ac:spMkLst>
        </pc:spChg>
        <pc:spChg chg="del topLvl">
          <ac:chgData name="Clémentine Lavieville" userId="5552fa36340151d0" providerId="LiveId" clId="{575E7C0A-93C7-496F-997A-D9C4C6A9B463}" dt="2022-07-21T09:22:17.877" v="2237" actId="478"/>
          <ac:spMkLst>
            <pc:docMk/>
            <pc:sldMk cId="2156066890" sldId="1078"/>
            <ac:spMk id="49" creationId="{631BED78-048F-46D8-941E-0D02CD509149}"/>
          </ac:spMkLst>
        </pc:spChg>
        <pc:spChg chg="add mod">
          <ac:chgData name="Clémentine Lavieville" userId="5552fa36340151d0" providerId="LiveId" clId="{575E7C0A-93C7-496F-997A-D9C4C6A9B463}" dt="2022-07-21T09:23:43.968" v="2276" actId="207"/>
          <ac:spMkLst>
            <pc:docMk/>
            <pc:sldMk cId="2156066890" sldId="1078"/>
            <ac:spMk id="57" creationId="{1F752C47-0312-6BCC-5E63-D699E517EAFA}"/>
          </ac:spMkLst>
        </pc:spChg>
        <pc:grpChg chg="del">
          <ac:chgData name="Clémentine Lavieville" userId="5552fa36340151d0" providerId="LiveId" clId="{575E7C0A-93C7-496F-997A-D9C4C6A9B463}" dt="2022-07-21T09:22:11.310" v="2231" actId="478"/>
          <ac:grpSpMkLst>
            <pc:docMk/>
            <pc:sldMk cId="2156066890" sldId="1078"/>
            <ac:grpSpMk id="7" creationId="{52611709-5FB8-47E4-8000-9E832C7967DA}"/>
          </ac:grpSpMkLst>
        </pc:grpChg>
        <pc:grpChg chg="del">
          <ac:chgData name="Clémentine Lavieville" userId="5552fa36340151d0" providerId="LiveId" clId="{575E7C0A-93C7-496F-997A-D9C4C6A9B463}" dt="2022-07-21T09:22:11.943" v="2232" actId="478"/>
          <ac:grpSpMkLst>
            <pc:docMk/>
            <pc:sldMk cId="2156066890" sldId="1078"/>
            <ac:grpSpMk id="26" creationId="{160BF646-02A3-457C-A559-C6A6D45E74A5}"/>
          </ac:grpSpMkLst>
        </pc:grpChg>
        <pc:grpChg chg="del">
          <ac:chgData name="Clémentine Lavieville" userId="5552fa36340151d0" providerId="LiveId" clId="{575E7C0A-93C7-496F-997A-D9C4C6A9B463}" dt="2022-07-21T09:22:14.965" v="2235" actId="478"/>
          <ac:grpSpMkLst>
            <pc:docMk/>
            <pc:sldMk cId="2156066890" sldId="1078"/>
            <ac:grpSpMk id="41" creationId="{7BBB18B9-B7B3-492A-802F-5EABA871A629}"/>
          </ac:grpSpMkLst>
        </pc:grpChg>
        <pc:grpChg chg="del">
          <ac:chgData name="Clémentine Lavieville" userId="5552fa36340151d0" providerId="LiveId" clId="{575E7C0A-93C7-496F-997A-D9C4C6A9B463}" dt="2022-07-21T09:22:19.326" v="2238" actId="478"/>
          <ac:grpSpMkLst>
            <pc:docMk/>
            <pc:sldMk cId="2156066890" sldId="1078"/>
            <ac:grpSpMk id="44" creationId="{3698E341-A8C3-4761-90E3-DE494A485B9C}"/>
          </ac:grpSpMkLst>
        </pc:grpChg>
        <pc:grpChg chg="del">
          <ac:chgData name="Clémentine Lavieville" userId="5552fa36340151d0" providerId="LiveId" clId="{575E7C0A-93C7-496F-997A-D9C4C6A9B463}" dt="2022-07-21T09:22:16.294" v="2236" actId="478"/>
          <ac:grpSpMkLst>
            <pc:docMk/>
            <pc:sldMk cId="2156066890" sldId="1078"/>
            <ac:grpSpMk id="47" creationId="{C325372F-FA4D-4DDD-A695-A905E4582088}"/>
          </ac:grpSpMkLst>
        </pc:grpChg>
        <pc:grpChg chg="del">
          <ac:chgData name="Clémentine Lavieville" userId="5552fa36340151d0" providerId="LiveId" clId="{575E7C0A-93C7-496F-997A-D9C4C6A9B463}" dt="2022-07-21T09:22:23.847" v="2241" actId="478"/>
          <ac:grpSpMkLst>
            <pc:docMk/>
            <pc:sldMk cId="2156066890" sldId="1078"/>
            <ac:grpSpMk id="50" creationId="{6893568A-78ED-4456-A967-DEEA9896D560}"/>
          </ac:grpSpMkLst>
        </pc:grpChg>
        <pc:grpChg chg="del">
          <ac:chgData name="Clémentine Lavieville" userId="5552fa36340151d0" providerId="LiveId" clId="{575E7C0A-93C7-496F-997A-D9C4C6A9B463}" dt="2022-07-21T09:22:12.373" v="2233" actId="478"/>
          <ac:grpSpMkLst>
            <pc:docMk/>
            <pc:sldMk cId="2156066890" sldId="1078"/>
            <ac:grpSpMk id="53" creationId="{300C6024-9F2D-4686-9BDC-02F1745783C7}"/>
          </ac:grpSpMkLst>
        </pc:grpChg>
        <pc:grpChg chg="del">
          <ac:chgData name="Clémentine Lavieville" userId="5552fa36340151d0" providerId="LiveId" clId="{575E7C0A-93C7-496F-997A-D9C4C6A9B463}" dt="2022-07-21T09:22:12.974" v="2234" actId="478"/>
          <ac:grpSpMkLst>
            <pc:docMk/>
            <pc:sldMk cId="2156066890" sldId="1078"/>
            <ac:grpSpMk id="56" creationId="{373CCBDD-F0FD-4AD6-8D9F-790153063851}"/>
          </ac:grpSpMkLst>
        </pc:grpChg>
        <pc:picChg chg="add mod">
          <ac:chgData name="Clémentine Lavieville" userId="5552fa36340151d0" providerId="LiveId" clId="{575E7C0A-93C7-496F-997A-D9C4C6A9B463}" dt="2022-07-21T09:22:57.495" v="2264" actId="1076"/>
          <ac:picMkLst>
            <pc:docMk/>
            <pc:sldMk cId="2156066890" sldId="1078"/>
            <ac:picMk id="54" creationId="{DB8FBD52-7CA7-338E-4E58-2C69D02EFF8F}"/>
          </ac:picMkLst>
        </pc:picChg>
        <pc:cxnChg chg="mod">
          <ac:chgData name="Clémentine Lavieville" userId="5552fa36340151d0" providerId="LiveId" clId="{575E7C0A-93C7-496F-997A-D9C4C6A9B463}" dt="2022-07-21T09:22:11.310" v="2231" actId="478"/>
          <ac:cxnSpMkLst>
            <pc:docMk/>
            <pc:sldMk cId="2156066890" sldId="1078"/>
            <ac:cxnSpMk id="8" creationId="{9E51261F-C504-4CB2-BF25-DE0919DE23B8}"/>
          </ac:cxnSpMkLst>
        </pc:cxnChg>
      </pc:sldChg>
      <pc:sldChg chg="addSp delSp modSp add mod modAnim">
        <pc:chgData name="Clémentine Lavieville" userId="5552fa36340151d0" providerId="LiveId" clId="{575E7C0A-93C7-496F-997A-D9C4C6A9B463}" dt="2022-07-21T10:06:41.566" v="2978" actId="1037"/>
        <pc:sldMkLst>
          <pc:docMk/>
          <pc:sldMk cId="2541327262" sldId="1079"/>
        </pc:sldMkLst>
        <pc:spChg chg="add del mod">
          <ac:chgData name="Clémentine Lavieville" userId="5552fa36340151d0" providerId="LiveId" clId="{575E7C0A-93C7-496F-997A-D9C4C6A9B463}" dt="2022-07-21T09:24:40.108" v="2293" actId="478"/>
          <ac:spMkLst>
            <pc:docMk/>
            <pc:sldMk cId="2541327262" sldId="1079"/>
            <ac:spMk id="3" creationId="{41D2A348-DCCA-B72B-8F0A-D1CF7E615FA7}"/>
          </ac:spMkLst>
        </pc:spChg>
        <pc:spChg chg="mod">
          <ac:chgData name="Clémentine Lavieville" userId="5552fa36340151d0" providerId="LiveId" clId="{575E7C0A-93C7-496F-997A-D9C4C6A9B463}" dt="2022-07-21T09:24:35.878" v="2291" actId="20577"/>
          <ac:spMkLst>
            <pc:docMk/>
            <pc:sldMk cId="2541327262" sldId="1079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43:23.336" v="2494" actId="554"/>
          <ac:spMkLst>
            <pc:docMk/>
            <pc:sldMk cId="2541327262" sldId="1079"/>
            <ac:spMk id="5" creationId="{0860394A-A2BE-FC53-A335-7D73E0666C31}"/>
          </ac:spMkLst>
        </pc:spChg>
        <pc:spChg chg="add mod">
          <ac:chgData name="Clémentine Lavieville" userId="5552fa36340151d0" providerId="LiveId" clId="{575E7C0A-93C7-496F-997A-D9C4C6A9B463}" dt="2022-07-21T10:06:41.566" v="2978" actId="1037"/>
          <ac:spMkLst>
            <pc:docMk/>
            <pc:sldMk cId="2541327262" sldId="1079"/>
            <ac:spMk id="11" creationId="{983B9D82-5D9D-D547-2594-05E75A3C7F92}"/>
          </ac:spMkLst>
        </pc:spChg>
        <pc:spChg chg="add mod">
          <ac:chgData name="Clémentine Lavieville" userId="5552fa36340151d0" providerId="LiveId" clId="{575E7C0A-93C7-496F-997A-D9C4C6A9B463}" dt="2022-07-21T09:43:23.336" v="2494" actId="554"/>
          <ac:spMkLst>
            <pc:docMk/>
            <pc:sldMk cId="2541327262" sldId="1079"/>
            <ac:spMk id="15" creationId="{3749E8A7-74AF-7112-816D-6D31462D8AF7}"/>
          </ac:spMkLst>
        </pc:spChg>
        <pc:spChg chg="del">
          <ac:chgData name="Clémentine Lavieville" userId="5552fa36340151d0" providerId="LiveId" clId="{575E7C0A-93C7-496F-997A-D9C4C6A9B463}" dt="2022-07-21T09:25:16.245" v="2294" actId="478"/>
          <ac:spMkLst>
            <pc:docMk/>
            <pc:sldMk cId="2541327262" sldId="1079"/>
            <ac:spMk id="57" creationId="{1F752C47-0312-6BCC-5E63-D699E517EAFA}"/>
          </ac:spMkLst>
        </pc:spChg>
        <pc:picChg chg="add mod modCrop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7" creationId="{1B16CCD2-CDE0-F003-27C9-ABFB8C34076C}"/>
          </ac:picMkLst>
        </pc:picChg>
        <pc:picChg chg="add mod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9" creationId="{47FD0B0B-2519-3047-E4FC-7573234A8A38}"/>
          </ac:picMkLst>
        </pc:picChg>
        <pc:picChg chg="add del mod">
          <ac:chgData name="Clémentine Lavieville" userId="5552fa36340151d0" providerId="LiveId" clId="{575E7C0A-93C7-496F-997A-D9C4C6A9B463}" dt="2022-07-21T10:06:18.590" v="2969" actId="478"/>
          <ac:picMkLst>
            <pc:docMk/>
            <pc:sldMk cId="2541327262" sldId="1079"/>
            <ac:picMk id="10" creationId="{307F7397-1463-4B8D-6AB0-19476629A9A4}"/>
          </ac:picMkLst>
        </pc:picChg>
        <pc:picChg chg="add mod">
          <ac:chgData name="Clémentine Lavieville" userId="5552fa36340151d0" providerId="LiveId" clId="{575E7C0A-93C7-496F-997A-D9C4C6A9B463}" dt="2022-07-21T10:06:41.566" v="2978" actId="1037"/>
          <ac:picMkLst>
            <pc:docMk/>
            <pc:sldMk cId="2541327262" sldId="1079"/>
            <ac:picMk id="12" creationId="{106B285E-08C4-A1E1-3F14-310F8ABB5FDD}"/>
          </ac:picMkLst>
        </pc:picChg>
        <pc:picChg chg="add mod">
          <ac:chgData name="Clémentine Lavieville" userId="5552fa36340151d0" providerId="LiveId" clId="{575E7C0A-93C7-496F-997A-D9C4C6A9B463}" dt="2022-07-21T10:06:41.566" v="2978" actId="1037"/>
          <ac:picMkLst>
            <pc:docMk/>
            <pc:sldMk cId="2541327262" sldId="1079"/>
            <ac:picMk id="13" creationId="{944454F2-AD55-1F86-1C06-3F49BF82B45B}"/>
          </ac:picMkLst>
        </pc:picChg>
        <pc:picChg chg="add mod">
          <ac:chgData name="Clémentine Lavieville" userId="5552fa36340151d0" providerId="LiveId" clId="{575E7C0A-93C7-496F-997A-D9C4C6A9B463}" dt="2022-07-21T10:06:41.566" v="2978" actId="1037"/>
          <ac:picMkLst>
            <pc:docMk/>
            <pc:sldMk cId="2541327262" sldId="1079"/>
            <ac:picMk id="14" creationId="{CA34A817-9B71-A17D-1DE1-3DD92787FEA0}"/>
          </ac:picMkLst>
        </pc:picChg>
        <pc:picChg chg="add mod">
          <ac:chgData name="Clémentine Lavieville" userId="5552fa36340151d0" providerId="LiveId" clId="{575E7C0A-93C7-496F-997A-D9C4C6A9B463}" dt="2022-07-21T10:06:34.872" v="2972" actId="1076"/>
          <ac:picMkLst>
            <pc:docMk/>
            <pc:sldMk cId="2541327262" sldId="1079"/>
            <ac:picMk id="22" creationId="{49F84362-B4CE-4885-7569-C68D4D2096D0}"/>
          </ac:picMkLst>
        </pc:picChg>
        <pc:picChg chg="del">
          <ac:chgData name="Clémentine Lavieville" userId="5552fa36340151d0" providerId="LiveId" clId="{575E7C0A-93C7-496F-997A-D9C4C6A9B463}" dt="2022-07-21T09:24:37.646" v="2292" actId="478"/>
          <ac:picMkLst>
            <pc:docMk/>
            <pc:sldMk cId="2541327262" sldId="1079"/>
            <ac:picMk id="54" creationId="{DB8FBD52-7CA7-338E-4E58-2C69D02EFF8F}"/>
          </ac:picMkLst>
        </pc:picChg>
        <pc:picChg chg="add mod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7170" creationId="{2D634E8B-9701-9C6D-5461-8D878979A2EC}"/>
          </ac:picMkLst>
        </pc:picChg>
        <pc:picChg chg="add mod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7172" creationId="{B2E532F2-2053-ADC2-7FAF-533E2FE6A2FE}"/>
          </ac:picMkLst>
        </pc:picChg>
        <pc:picChg chg="add mod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7174" creationId="{C83230A6-F424-ABDB-4BA3-CB875C828767}"/>
          </ac:picMkLst>
        </pc:picChg>
        <pc:cxnChg chg="add del mod">
          <ac:chgData name="Clémentine Lavieville" userId="5552fa36340151d0" providerId="LiveId" clId="{575E7C0A-93C7-496F-997A-D9C4C6A9B463}" dt="2022-07-21T09:42:55.013" v="2488" actId="478"/>
          <ac:cxnSpMkLst>
            <pc:docMk/>
            <pc:sldMk cId="2541327262" sldId="1079"/>
            <ac:cxnSpMk id="17" creationId="{46D95C9B-4273-6D76-A90B-B97C06E544CE}"/>
          </ac:cxnSpMkLst>
        </pc:cxnChg>
      </pc:sldChg>
      <pc:sldChg chg="addSp delSp modSp add mod addAnim delAnim modAnim">
        <pc:chgData name="Clémentine Lavieville" userId="5552fa36340151d0" providerId="LiveId" clId="{575E7C0A-93C7-496F-997A-D9C4C6A9B463}" dt="2022-07-21T10:07:28.008" v="2983" actId="1076"/>
        <pc:sldMkLst>
          <pc:docMk/>
          <pc:sldMk cId="2686096612" sldId="1080"/>
        </pc:sldMkLst>
        <pc:spChg chg="del">
          <ac:chgData name="Clémentine Lavieville" userId="5552fa36340151d0" providerId="LiveId" clId="{575E7C0A-93C7-496F-997A-D9C4C6A9B463}" dt="2022-07-21T09:43:43.463" v="2505" actId="478"/>
          <ac:spMkLst>
            <pc:docMk/>
            <pc:sldMk cId="2686096612" sldId="1080"/>
            <ac:spMk id="5" creationId="{0860394A-A2BE-FC53-A335-7D73E0666C31}"/>
          </ac:spMkLst>
        </pc:spChg>
        <pc:spChg chg="del">
          <ac:chgData name="Clémentine Lavieville" userId="5552fa36340151d0" providerId="LiveId" clId="{575E7C0A-93C7-496F-997A-D9C4C6A9B463}" dt="2022-07-21T09:43:44.581" v="2506" actId="478"/>
          <ac:spMkLst>
            <pc:docMk/>
            <pc:sldMk cId="2686096612" sldId="1080"/>
            <ac:spMk id="11" creationId="{983B9D82-5D9D-D547-2594-05E75A3C7F92}"/>
          </ac:spMkLst>
        </pc:spChg>
        <pc:spChg chg="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15" creationId="{3749E8A7-74AF-7112-816D-6D31462D8AF7}"/>
          </ac:spMkLst>
        </pc:spChg>
        <pc:spChg chg="add del mod">
          <ac:chgData name="Clémentine Lavieville" userId="5552fa36340151d0" providerId="LiveId" clId="{575E7C0A-93C7-496F-997A-D9C4C6A9B463}" dt="2022-07-21T09:46:00.520" v="2611"/>
          <ac:spMkLst>
            <pc:docMk/>
            <pc:sldMk cId="2686096612" sldId="1080"/>
            <ac:spMk id="17" creationId="{34C62A46-087E-00A1-7439-29AEE4EB53CC}"/>
          </ac:spMkLst>
        </pc:spChg>
        <pc:spChg chg="add del mod">
          <ac:chgData name="Clémentine Lavieville" userId="5552fa36340151d0" providerId="LiveId" clId="{575E7C0A-93C7-496F-997A-D9C4C6A9B463}" dt="2022-07-21T09:46:00.520" v="2611"/>
          <ac:spMkLst>
            <pc:docMk/>
            <pc:sldMk cId="2686096612" sldId="1080"/>
            <ac:spMk id="18" creationId="{3958D601-D15B-A7F3-82E7-7A323359044B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26" creationId="{A4E4A5CE-ED72-0277-FB4A-A2B74130EA1C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27" creationId="{9E9756E1-EC19-4700-BCB4-2F8B437456BA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28" creationId="{56C58C40-9D1F-8AF5-4D73-3F549F1E19AC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30" creationId="{1629F599-7A9D-8565-BEC8-0634FF9918E0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31" creationId="{3AF16920-5D82-4B99-F10D-439F56402CD5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38" creationId="{EBC7F759-9CDA-E8C6-DD2D-C2AFBABADA54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39" creationId="{B7F3D490-77D3-A16F-298D-C7DCFA825A03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0" creationId="{DF857F0D-0F65-4650-E547-8A507F8213BF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4" creationId="{A452C8BF-A766-8549-AAC4-BEAADF6337B3}"/>
          </ac:spMkLst>
        </pc:spChg>
        <pc:spChg chg="add del mod">
          <ac:chgData name="Clémentine Lavieville" userId="5552fa36340151d0" providerId="LiveId" clId="{575E7C0A-93C7-496F-997A-D9C4C6A9B463}" dt="2022-07-21T09:48:34.311" v="2667" actId="478"/>
          <ac:spMkLst>
            <pc:docMk/>
            <pc:sldMk cId="2686096612" sldId="1080"/>
            <ac:spMk id="45" creationId="{B19D238C-9185-2675-D40E-B83E4300496D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6" creationId="{334FB165-E258-DAA0-5282-BAA8ED0324D7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7" creationId="{6C2DEF76-67FA-25CD-A848-7DFDC50A72A7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8" creationId="{D29D68B6-D8A3-3619-84C3-8FD34DBB3023}"/>
          </ac:spMkLst>
        </pc:spChg>
        <pc:spChg chg="add mod">
          <ac:chgData name="Clémentine Lavieville" userId="5552fa36340151d0" providerId="LiveId" clId="{575E7C0A-93C7-496F-997A-D9C4C6A9B463}" dt="2022-07-21T10:04:25.654" v="2956" actId="1035"/>
          <ac:spMkLst>
            <pc:docMk/>
            <pc:sldMk cId="2686096612" sldId="1080"/>
            <ac:spMk id="49" creationId="{06FAA7F8-6DB6-2361-30EB-A9F734734C83}"/>
          </ac:spMkLst>
        </pc:spChg>
        <pc:picChg chg="add mod">
          <ac:chgData name="Clémentine Lavieville" userId="5552fa36340151d0" providerId="LiveId" clId="{575E7C0A-93C7-496F-997A-D9C4C6A9B463}" dt="2022-07-21T10:04:25.654" v="2956" actId="1035"/>
          <ac:picMkLst>
            <pc:docMk/>
            <pc:sldMk cId="2686096612" sldId="1080"/>
            <ac:picMk id="6" creationId="{55DFB822-4E0E-944D-D5F8-AD507C9758CB}"/>
          </ac:picMkLst>
        </pc:picChg>
        <pc:picChg chg="del">
          <ac:chgData name="Clémentine Lavieville" userId="5552fa36340151d0" providerId="LiveId" clId="{575E7C0A-93C7-496F-997A-D9C4C6A9B463}" dt="2022-07-21T09:43:38.812" v="2497" actId="478"/>
          <ac:picMkLst>
            <pc:docMk/>
            <pc:sldMk cId="2686096612" sldId="1080"/>
            <ac:picMk id="7" creationId="{1B16CCD2-CDE0-F003-27C9-ABFB8C34076C}"/>
          </ac:picMkLst>
        </pc:picChg>
        <pc:picChg chg="del">
          <ac:chgData name="Clémentine Lavieville" userId="5552fa36340151d0" providerId="LiveId" clId="{575E7C0A-93C7-496F-997A-D9C4C6A9B463}" dt="2022-07-21T09:43:38.150" v="2496" actId="478"/>
          <ac:picMkLst>
            <pc:docMk/>
            <pc:sldMk cId="2686096612" sldId="1080"/>
            <ac:picMk id="9" creationId="{47FD0B0B-2519-3047-E4FC-7573234A8A38}"/>
          </ac:picMkLst>
        </pc:picChg>
        <pc:picChg chg="del">
          <ac:chgData name="Clémentine Lavieville" userId="5552fa36340151d0" providerId="LiveId" clId="{575E7C0A-93C7-496F-997A-D9C4C6A9B463}" dt="2022-07-21T09:43:41.989" v="2504" actId="478"/>
          <ac:picMkLst>
            <pc:docMk/>
            <pc:sldMk cId="2686096612" sldId="1080"/>
            <ac:picMk id="10" creationId="{307F7397-1463-4B8D-6AB0-19476629A9A4}"/>
          </ac:picMkLst>
        </pc:picChg>
        <pc:picChg chg="del">
          <ac:chgData name="Clémentine Lavieville" userId="5552fa36340151d0" providerId="LiveId" clId="{575E7C0A-93C7-496F-997A-D9C4C6A9B463}" dt="2022-07-21T09:43:40.574" v="2501" actId="478"/>
          <ac:picMkLst>
            <pc:docMk/>
            <pc:sldMk cId="2686096612" sldId="1080"/>
            <ac:picMk id="12" creationId="{106B285E-08C4-A1E1-3F14-310F8ABB5FDD}"/>
          </ac:picMkLst>
        </pc:picChg>
        <pc:picChg chg="del">
          <ac:chgData name="Clémentine Lavieville" userId="5552fa36340151d0" providerId="LiveId" clId="{575E7C0A-93C7-496F-997A-D9C4C6A9B463}" dt="2022-07-21T09:43:41.006" v="2502" actId="478"/>
          <ac:picMkLst>
            <pc:docMk/>
            <pc:sldMk cId="2686096612" sldId="1080"/>
            <ac:picMk id="13" creationId="{944454F2-AD55-1F86-1C06-3F49BF82B45B}"/>
          </ac:picMkLst>
        </pc:picChg>
        <pc:picChg chg="del">
          <ac:chgData name="Clémentine Lavieville" userId="5552fa36340151d0" providerId="LiveId" clId="{575E7C0A-93C7-496F-997A-D9C4C6A9B463}" dt="2022-07-21T09:43:41.429" v="2503" actId="478"/>
          <ac:picMkLst>
            <pc:docMk/>
            <pc:sldMk cId="2686096612" sldId="1080"/>
            <ac:picMk id="14" creationId="{CA34A817-9B71-A17D-1DE1-3DD92787FEA0}"/>
          </ac:picMkLst>
        </pc:picChg>
        <pc:picChg chg="add mod">
          <ac:chgData name="Clémentine Lavieville" userId="5552fa36340151d0" providerId="LiveId" clId="{575E7C0A-93C7-496F-997A-D9C4C6A9B463}" dt="2022-07-21T10:04:25.654" v="2956" actId="1035"/>
          <ac:picMkLst>
            <pc:docMk/>
            <pc:sldMk cId="2686096612" sldId="1080"/>
            <ac:picMk id="16" creationId="{45374C6C-AD04-E7F6-42C3-F01744241CEA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0" creationId="{F7ED01D3-6420-F2D4-06C2-CCEDDB5B02F1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1" creationId="{C9F1791A-EB46-244A-F530-42931C66245C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2" creationId="{1B1C874E-453B-E445-4FBB-3A0CFA158A68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3" creationId="{AD005ABA-AAB8-75C8-E052-66ECA21E1881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4" creationId="{7A3D9CDB-A5A4-92B3-C3FA-C5A256870F13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5" creationId="{09D26F99-7C66-3999-6BD2-AB435A6ECD9A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2" creationId="{7626F01D-AE88-7E5B-E3FC-19921E194CA6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3" creationId="{D4F2F62A-0D8F-1876-356D-A25D8A6266EF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4" creationId="{841AD6F5-55C3-BD16-9227-56A63F8C7D16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5" creationId="{C938036F-B3FC-75B6-C047-368BE125AC13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6" creationId="{47B3F046-267B-D6E4-37D1-E079BEF31D48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7" creationId="{0CDA445A-D06C-8802-7165-575CFC6A65D2}"/>
          </ac:picMkLst>
        </pc:picChg>
        <pc:picChg chg="add mod">
          <ac:chgData name="Clémentine Lavieville" userId="5552fa36340151d0" providerId="LiveId" clId="{575E7C0A-93C7-496F-997A-D9C4C6A9B463}" dt="2022-07-21T10:04:49.645" v="2963" actId="1076"/>
          <ac:picMkLst>
            <pc:docMk/>
            <pc:sldMk cId="2686096612" sldId="1080"/>
            <ac:picMk id="41" creationId="{0CA38E3B-03C2-54D3-D0BE-018A7A1F21B9}"/>
          </ac:picMkLst>
        </pc:picChg>
        <pc:picChg chg="add mod">
          <ac:chgData name="Clémentine Lavieville" userId="5552fa36340151d0" providerId="LiveId" clId="{575E7C0A-93C7-496F-997A-D9C4C6A9B463}" dt="2022-07-21T10:04:49.645" v="2963" actId="1076"/>
          <ac:picMkLst>
            <pc:docMk/>
            <pc:sldMk cId="2686096612" sldId="1080"/>
            <ac:picMk id="42" creationId="{0FCBD3B4-708B-7DCB-1AE9-52F2752910C2}"/>
          </ac:picMkLst>
        </pc:picChg>
        <pc:picChg chg="add mod">
          <ac:chgData name="Clémentine Lavieville" userId="5552fa36340151d0" providerId="LiveId" clId="{575E7C0A-93C7-496F-997A-D9C4C6A9B463}" dt="2022-07-21T10:04:49.645" v="2963" actId="1076"/>
          <ac:picMkLst>
            <pc:docMk/>
            <pc:sldMk cId="2686096612" sldId="1080"/>
            <ac:picMk id="43" creationId="{FC359A60-F937-B1BB-AECD-E3129E30BDE6}"/>
          </ac:picMkLst>
        </pc:picChg>
        <pc:picChg chg="add mod">
          <ac:chgData name="Clémentine Lavieville" userId="5552fa36340151d0" providerId="LiveId" clId="{575E7C0A-93C7-496F-997A-D9C4C6A9B463}" dt="2022-07-21T10:04:25.654" v="2956" actId="1035"/>
          <ac:picMkLst>
            <pc:docMk/>
            <pc:sldMk cId="2686096612" sldId="1080"/>
            <ac:picMk id="51" creationId="{58CDC7C9-BD91-D91A-AC21-97D360CD255A}"/>
          </ac:picMkLst>
        </pc:picChg>
        <pc:picChg chg="add mod">
          <ac:chgData name="Clémentine Lavieville" userId="5552fa36340151d0" providerId="LiveId" clId="{575E7C0A-93C7-496F-997A-D9C4C6A9B463}" dt="2022-07-21T10:07:28.008" v="2983" actId="1076"/>
          <ac:picMkLst>
            <pc:docMk/>
            <pc:sldMk cId="2686096612" sldId="1080"/>
            <ac:picMk id="53" creationId="{A26BCD44-71DA-DE97-5DBE-231C2A4BC60C}"/>
          </ac:picMkLst>
        </pc:picChg>
        <pc:picChg chg="add del mod">
          <ac:chgData name="Clémentine Lavieville" userId="5552fa36340151d0" providerId="LiveId" clId="{575E7C0A-93C7-496F-997A-D9C4C6A9B463}" dt="2022-07-21T10:06:59.886" v="2979" actId="478"/>
          <ac:picMkLst>
            <pc:docMk/>
            <pc:sldMk cId="2686096612" sldId="1080"/>
            <ac:picMk id="55" creationId="{F1A139DD-C4A2-C917-ECE1-1279E7F7965E}"/>
          </ac:picMkLst>
        </pc:picChg>
        <pc:picChg chg="del">
          <ac:chgData name="Clémentine Lavieville" userId="5552fa36340151d0" providerId="LiveId" clId="{575E7C0A-93C7-496F-997A-D9C4C6A9B463}" dt="2022-07-21T09:43:39.229" v="2498" actId="478"/>
          <ac:picMkLst>
            <pc:docMk/>
            <pc:sldMk cId="2686096612" sldId="1080"/>
            <ac:picMk id="7170" creationId="{2D634E8B-9701-9C6D-5461-8D878979A2EC}"/>
          </ac:picMkLst>
        </pc:picChg>
        <pc:picChg chg="del">
          <ac:chgData name="Clémentine Lavieville" userId="5552fa36340151d0" providerId="LiveId" clId="{575E7C0A-93C7-496F-997A-D9C4C6A9B463}" dt="2022-07-21T09:43:39.629" v="2499" actId="478"/>
          <ac:picMkLst>
            <pc:docMk/>
            <pc:sldMk cId="2686096612" sldId="1080"/>
            <ac:picMk id="7172" creationId="{B2E532F2-2053-ADC2-7FAF-533E2FE6A2FE}"/>
          </ac:picMkLst>
        </pc:picChg>
        <pc:picChg chg="del">
          <ac:chgData name="Clémentine Lavieville" userId="5552fa36340151d0" providerId="LiveId" clId="{575E7C0A-93C7-496F-997A-D9C4C6A9B463}" dt="2022-07-21T09:43:40.157" v="2500" actId="478"/>
          <ac:picMkLst>
            <pc:docMk/>
            <pc:sldMk cId="2686096612" sldId="1080"/>
            <ac:picMk id="7174" creationId="{C83230A6-F424-ABDB-4BA3-CB875C828767}"/>
          </ac:picMkLst>
        </pc:picChg>
      </pc:sldChg>
      <pc:sldChg chg="add">
        <pc:chgData name="Clémentine Lavieville" userId="5552fa36340151d0" providerId="LiveId" clId="{575E7C0A-93C7-496F-997A-D9C4C6A9B463}" dt="2022-07-21T10:13:30.145" v="2998" actId="2890"/>
        <pc:sldMkLst>
          <pc:docMk/>
          <pc:sldMk cId="1282636681" sldId="1081"/>
        </pc:sldMkLst>
      </pc:sldChg>
    </pc:docChg>
  </pc:docChgLst>
  <pc:docChgLst>
    <pc:chgData name="Clémentine Lavieville" userId="5552fa36340151d0" providerId="LiveId" clId="{0B99D7C7-29BA-4E0D-8DE4-BDDCC8CE621E}"/>
    <pc:docChg chg="modSld">
      <pc:chgData name="Clémentine Lavieville" userId="5552fa36340151d0" providerId="LiveId" clId="{0B99D7C7-29BA-4E0D-8DE4-BDDCC8CE621E}" dt="2023-02-06T15:54:55.195" v="4" actId="207"/>
      <pc:docMkLst>
        <pc:docMk/>
      </pc:docMkLst>
      <pc:sldChg chg="modSp mod">
        <pc:chgData name="Clémentine Lavieville" userId="5552fa36340151d0" providerId="LiveId" clId="{0B99D7C7-29BA-4E0D-8DE4-BDDCC8CE621E}" dt="2023-01-26T09:16:12.135" v="1" actId="207"/>
        <pc:sldMkLst>
          <pc:docMk/>
          <pc:sldMk cId="1952692443" sldId="267"/>
        </pc:sldMkLst>
        <pc:spChg chg="mod">
          <ac:chgData name="Clémentine Lavieville" userId="5552fa36340151d0" providerId="LiveId" clId="{0B99D7C7-29BA-4E0D-8DE4-BDDCC8CE621E}" dt="2023-01-26T09:16:12.135" v="1" actId="207"/>
          <ac:spMkLst>
            <pc:docMk/>
            <pc:sldMk cId="1952692443" sldId="267"/>
            <ac:spMk id="7" creationId="{46158406-21C3-46BC-AD26-57842A12EAF5}"/>
          </ac:spMkLst>
        </pc:spChg>
      </pc:sldChg>
      <pc:sldChg chg="modSp mod">
        <pc:chgData name="Clémentine Lavieville" userId="5552fa36340151d0" providerId="LiveId" clId="{0B99D7C7-29BA-4E0D-8DE4-BDDCC8CE621E}" dt="2023-02-06T15:54:55.195" v="4" actId="207"/>
        <pc:sldMkLst>
          <pc:docMk/>
          <pc:sldMk cId="2072104080" sldId="269"/>
        </pc:sldMkLst>
        <pc:spChg chg="mod">
          <ac:chgData name="Clémentine Lavieville" userId="5552fa36340151d0" providerId="LiveId" clId="{0B99D7C7-29BA-4E0D-8DE4-BDDCC8CE621E}" dt="2023-02-06T15:54:55.195" v="4" actId="207"/>
          <ac:spMkLst>
            <pc:docMk/>
            <pc:sldMk cId="2072104080" sldId="269"/>
            <ac:spMk id="7" creationId="{46158406-21C3-46BC-AD26-57842A12EAF5}"/>
          </ac:spMkLst>
        </pc:spChg>
      </pc:sldChg>
      <pc:sldChg chg="modSp mod">
        <pc:chgData name="Clémentine Lavieville" userId="5552fa36340151d0" providerId="LiveId" clId="{0B99D7C7-29BA-4E0D-8DE4-BDDCC8CE621E}" dt="2023-01-26T15:03:36.889" v="2" actId="207"/>
        <pc:sldMkLst>
          <pc:docMk/>
          <pc:sldMk cId="546551375" sldId="271"/>
        </pc:sldMkLst>
        <pc:spChg chg="mod">
          <ac:chgData name="Clémentine Lavieville" userId="5552fa36340151d0" providerId="LiveId" clId="{0B99D7C7-29BA-4E0D-8DE4-BDDCC8CE621E}" dt="2023-01-26T15:03:36.889" v="2" actId="207"/>
          <ac:spMkLst>
            <pc:docMk/>
            <pc:sldMk cId="546551375" sldId="271"/>
            <ac:spMk id="7" creationId="{46158406-21C3-46BC-AD26-57842A12EAF5}"/>
          </ac:spMkLst>
        </pc:spChg>
      </pc:sldChg>
      <pc:sldChg chg="modSp mod">
        <pc:chgData name="Clémentine Lavieville" userId="5552fa36340151d0" providerId="LiveId" clId="{0B99D7C7-29BA-4E0D-8DE4-BDDCC8CE621E}" dt="2023-02-03T16:28:24.421" v="3" actId="207"/>
        <pc:sldMkLst>
          <pc:docMk/>
          <pc:sldMk cId="967050002" sldId="1057"/>
        </pc:sldMkLst>
        <pc:spChg chg="mod">
          <ac:chgData name="Clémentine Lavieville" userId="5552fa36340151d0" providerId="LiveId" clId="{0B99D7C7-29BA-4E0D-8DE4-BDDCC8CE621E}" dt="2023-02-03T16:28:24.421" v="3" actId="207"/>
          <ac:spMkLst>
            <pc:docMk/>
            <pc:sldMk cId="967050002" sldId="1057"/>
            <ac:spMk id="7" creationId="{46158406-21C3-46BC-AD26-57842A12EAF5}"/>
          </ac:spMkLst>
        </pc:spChg>
      </pc:sldChg>
    </pc:docChg>
  </pc:docChgLst>
  <pc:docChgLst>
    <pc:chgData name="Clémentine Lavieville" userId="5552fa36340151d0" providerId="LiveId" clId="{CC4E5F11-3A4C-4100-95B6-09573DBB00F8}"/>
    <pc:docChg chg="undo custSel modSld">
      <pc:chgData name="Clémentine Lavieville" userId="5552fa36340151d0" providerId="LiveId" clId="{CC4E5F11-3A4C-4100-95B6-09573DBB00F8}" dt="2023-09-08T07:07:28.457" v="599" actId="20577"/>
      <pc:docMkLst>
        <pc:docMk/>
      </pc:docMkLst>
      <pc:sldChg chg="addSp modSp mod">
        <pc:chgData name="Clémentine Lavieville" userId="5552fa36340151d0" providerId="LiveId" clId="{CC4E5F11-3A4C-4100-95B6-09573DBB00F8}" dt="2023-09-07T06:58:06.525" v="522" actId="1036"/>
        <pc:sldMkLst>
          <pc:docMk/>
          <pc:sldMk cId="3505877251" sldId="258"/>
        </pc:sldMkLst>
        <pc:spChg chg="mod">
          <ac:chgData name="Clémentine Lavieville" userId="5552fa36340151d0" providerId="LiveId" clId="{CC4E5F11-3A4C-4100-95B6-09573DBB00F8}" dt="2023-09-07T06:48:21.306" v="55" actId="1035"/>
          <ac:spMkLst>
            <pc:docMk/>
            <pc:sldMk cId="3505877251" sldId="258"/>
            <ac:spMk id="2" creationId="{EEC48A65-52E3-4956-B1AE-26961BAC588D}"/>
          </ac:spMkLst>
        </pc:spChg>
        <pc:spChg chg="add mod">
          <ac:chgData name="Clémentine Lavieville" userId="5552fa36340151d0" providerId="LiveId" clId="{CC4E5F11-3A4C-4100-95B6-09573DBB00F8}" dt="2023-09-07T06:51:11.222" v="409" actId="1076"/>
          <ac:spMkLst>
            <pc:docMk/>
            <pc:sldMk cId="3505877251" sldId="258"/>
            <ac:spMk id="9" creationId="{3143DEDA-872B-E65E-479E-E31E24BF33F1}"/>
          </ac:spMkLst>
        </pc:spChg>
        <pc:spChg chg="mod">
          <ac:chgData name="Clémentine Lavieville" userId="5552fa36340151d0" providerId="LiveId" clId="{CC4E5F11-3A4C-4100-95B6-09573DBB00F8}" dt="2023-09-07T06:56:56.588" v="471" actId="1035"/>
          <ac:spMkLst>
            <pc:docMk/>
            <pc:sldMk cId="3505877251" sldId="258"/>
            <ac:spMk id="10" creationId="{DDC6F270-682B-E3EF-8CD7-FC43FB433EEB}"/>
          </ac:spMkLst>
        </pc:spChg>
        <pc:spChg chg="mod">
          <ac:chgData name="Clémentine Lavieville" userId="5552fa36340151d0" providerId="LiveId" clId="{CC4E5F11-3A4C-4100-95B6-09573DBB00F8}" dt="2023-09-07T06:56:56.588" v="471" actId="1035"/>
          <ac:spMkLst>
            <pc:docMk/>
            <pc:sldMk cId="3505877251" sldId="258"/>
            <ac:spMk id="11" creationId="{E0470680-7618-A0C3-64E2-20462F05BF04}"/>
          </ac:spMkLst>
        </pc:spChg>
        <pc:spChg chg="add mod">
          <ac:chgData name="Clémentine Lavieville" userId="5552fa36340151d0" providerId="LiveId" clId="{CC4E5F11-3A4C-4100-95B6-09573DBB00F8}" dt="2023-09-07T06:58:06.525" v="522" actId="1036"/>
          <ac:spMkLst>
            <pc:docMk/>
            <pc:sldMk cId="3505877251" sldId="258"/>
            <ac:spMk id="12" creationId="{541F68DF-EBDB-6D18-0569-413B8A6D616A}"/>
          </ac:spMkLst>
        </pc:spChg>
        <pc:spChg chg="mod">
          <ac:chgData name="Clémentine Lavieville" userId="5552fa36340151d0" providerId="LiveId" clId="{CC4E5F11-3A4C-4100-95B6-09573DBB00F8}" dt="2023-09-07T06:56:52.012" v="452" actId="1035"/>
          <ac:spMkLst>
            <pc:docMk/>
            <pc:sldMk cId="3505877251" sldId="258"/>
            <ac:spMk id="13" creationId="{E3D7D994-BBD0-4528-876C-81EC3D8DEE49}"/>
          </ac:spMkLst>
        </pc:spChg>
        <pc:spChg chg="add mod">
          <ac:chgData name="Clémentine Lavieville" userId="5552fa36340151d0" providerId="LiveId" clId="{CC4E5F11-3A4C-4100-95B6-09573DBB00F8}" dt="2023-09-07T06:56:46.335" v="431" actId="1076"/>
          <ac:spMkLst>
            <pc:docMk/>
            <pc:sldMk cId="3505877251" sldId="258"/>
            <ac:spMk id="14" creationId="{218EB814-A3C8-2B8D-AD4D-A6019EE4ED5B}"/>
          </ac:spMkLst>
        </pc:spChg>
        <pc:spChg chg="add mod">
          <ac:chgData name="Clémentine Lavieville" userId="5552fa36340151d0" providerId="LiveId" clId="{CC4E5F11-3A4C-4100-95B6-09573DBB00F8}" dt="2023-09-07T06:57:16.730" v="491" actId="1076"/>
          <ac:spMkLst>
            <pc:docMk/>
            <pc:sldMk cId="3505877251" sldId="258"/>
            <ac:spMk id="15" creationId="{AD78BB3E-CCA2-F0D7-0E15-DE59A5C28976}"/>
          </ac:spMkLst>
        </pc:spChg>
        <pc:spChg chg="add mod">
          <ac:chgData name="Clémentine Lavieville" userId="5552fa36340151d0" providerId="LiveId" clId="{CC4E5F11-3A4C-4100-95B6-09573DBB00F8}" dt="2023-09-07T06:57:30.821" v="509" actId="313"/>
          <ac:spMkLst>
            <pc:docMk/>
            <pc:sldMk cId="3505877251" sldId="258"/>
            <ac:spMk id="16" creationId="{FB50B063-C042-654B-49E1-C61439BA2442}"/>
          </ac:spMkLst>
        </pc:spChg>
        <pc:spChg chg="add mod">
          <ac:chgData name="Clémentine Lavieville" userId="5552fa36340151d0" providerId="LiveId" clId="{CC4E5F11-3A4C-4100-95B6-09573DBB00F8}" dt="2023-09-07T06:57:46.693" v="519" actId="20577"/>
          <ac:spMkLst>
            <pc:docMk/>
            <pc:sldMk cId="3505877251" sldId="258"/>
            <ac:spMk id="17" creationId="{56037F83-F0D7-FB4F-EF5B-112C7ECB144D}"/>
          </ac:spMkLst>
        </pc:spChg>
        <pc:spChg chg="mod">
          <ac:chgData name="Clémentine Lavieville" userId="5552fa36340151d0" providerId="LiveId" clId="{CC4E5F11-3A4C-4100-95B6-09573DBB00F8}" dt="2023-09-07T06:48:39.540" v="130" actId="1035"/>
          <ac:spMkLst>
            <pc:docMk/>
            <pc:sldMk cId="3505877251" sldId="258"/>
            <ac:spMk id="19" creationId="{C7DB4F32-C268-A0B2-7D18-6D7F3D013F85}"/>
          </ac:spMkLst>
        </pc:spChg>
        <pc:spChg chg="mod">
          <ac:chgData name="Clémentine Lavieville" userId="5552fa36340151d0" providerId="LiveId" clId="{CC4E5F11-3A4C-4100-95B6-09573DBB00F8}" dt="2023-09-07T06:57:03.348" v="489" actId="1035"/>
          <ac:spMkLst>
            <pc:docMk/>
            <pc:sldMk cId="3505877251" sldId="258"/>
            <ac:spMk id="25" creationId="{9630ADEF-8771-4BD6-ACB2-E3876153237A}"/>
          </ac:spMkLst>
        </pc:spChg>
        <pc:cxnChg chg="mod">
          <ac:chgData name="Clémentine Lavieville" userId="5552fa36340151d0" providerId="LiveId" clId="{CC4E5F11-3A4C-4100-95B6-09573DBB00F8}" dt="2023-09-07T06:48:33.550" v="106" actId="14100"/>
          <ac:cxnSpMkLst>
            <pc:docMk/>
            <pc:sldMk cId="3505877251" sldId="258"/>
            <ac:cxnSpMk id="8" creationId="{4590D562-08BF-4609-8A22-548C90FA0A28}"/>
          </ac:cxnSpMkLst>
        </pc:cxnChg>
      </pc:sldChg>
      <pc:sldChg chg="addSp delSp modSp mod">
        <pc:chgData name="Clémentine Lavieville" userId="5552fa36340151d0" providerId="LiveId" clId="{CC4E5F11-3A4C-4100-95B6-09573DBB00F8}" dt="2023-09-07T06:58:52.533" v="548" actId="20577"/>
        <pc:sldMkLst>
          <pc:docMk/>
          <pc:sldMk cId="3534052462" sldId="262"/>
        </pc:sldMkLst>
        <pc:spChg chg="mod">
          <ac:chgData name="Clémentine Lavieville" userId="5552fa36340151d0" providerId="LiveId" clId="{CC4E5F11-3A4C-4100-95B6-09573DBB00F8}" dt="2023-09-07T06:58:52.533" v="548" actId="20577"/>
          <ac:spMkLst>
            <pc:docMk/>
            <pc:sldMk cId="3534052462" sldId="262"/>
            <ac:spMk id="5" creationId="{5B9C3A0E-E985-4B7D-952F-B68DE44953F8}"/>
          </ac:spMkLst>
        </pc:spChg>
        <pc:spChg chg="mod">
          <ac:chgData name="Clémentine Lavieville" userId="5552fa36340151d0" providerId="LiveId" clId="{CC4E5F11-3A4C-4100-95B6-09573DBB00F8}" dt="2023-09-07T06:47:59.258" v="9" actId="20577"/>
          <ac:spMkLst>
            <pc:docMk/>
            <pc:sldMk cId="3534052462" sldId="262"/>
            <ac:spMk id="6" creationId="{88E6963A-3B39-4958-A53E-4BAE8180320E}"/>
          </ac:spMkLst>
        </pc:spChg>
        <pc:picChg chg="add mod">
          <ac:chgData name="Clémentine Lavieville" userId="5552fa36340151d0" providerId="LiveId" clId="{CC4E5F11-3A4C-4100-95B6-09573DBB00F8}" dt="2023-09-07T06:58:37.466" v="524" actId="1076"/>
          <ac:picMkLst>
            <pc:docMk/>
            <pc:sldMk cId="3534052462" sldId="262"/>
            <ac:picMk id="4" creationId="{4F081EB7-3901-9E93-C8C3-B196E9A25BB3}"/>
          </ac:picMkLst>
        </pc:picChg>
        <pc:picChg chg="del">
          <ac:chgData name="Clémentine Lavieville" userId="5552fa36340151d0" providerId="LiveId" clId="{CC4E5F11-3A4C-4100-95B6-09573DBB00F8}" dt="2023-09-07T06:47:53.199" v="0" actId="478"/>
          <ac:picMkLst>
            <pc:docMk/>
            <pc:sldMk cId="3534052462" sldId="262"/>
            <ac:picMk id="10" creationId="{A2941634-66AC-DD02-E55E-8D3F7A1B3C97}"/>
          </ac:picMkLst>
        </pc:picChg>
      </pc:sldChg>
      <pc:sldChg chg="modSp mod">
        <pc:chgData name="Clémentine Lavieville" userId="5552fa36340151d0" providerId="LiveId" clId="{CC4E5F11-3A4C-4100-95B6-09573DBB00F8}" dt="2023-09-08T07:05:41.591" v="564" actId="20577"/>
        <pc:sldMkLst>
          <pc:docMk/>
          <pc:sldMk cId="2072104080" sldId="269"/>
        </pc:sldMkLst>
        <pc:spChg chg="mod">
          <ac:chgData name="Clémentine Lavieville" userId="5552fa36340151d0" providerId="LiveId" clId="{CC4E5F11-3A4C-4100-95B6-09573DBB00F8}" dt="2023-09-08T07:05:41.591" v="564" actId="20577"/>
          <ac:spMkLst>
            <pc:docMk/>
            <pc:sldMk cId="2072104080" sldId="269"/>
            <ac:spMk id="4" creationId="{B3700488-98F0-4C07-A023-955AA9EF48D8}"/>
          </ac:spMkLst>
        </pc:spChg>
      </pc:sldChg>
      <pc:sldChg chg="modSp mod">
        <pc:chgData name="Clémentine Lavieville" userId="5552fa36340151d0" providerId="LiveId" clId="{CC4E5F11-3A4C-4100-95B6-09573DBB00F8}" dt="2023-09-08T07:06:27.107" v="576" actId="20577"/>
        <pc:sldMkLst>
          <pc:docMk/>
          <pc:sldMk cId="4195903057" sldId="1030"/>
        </pc:sldMkLst>
        <pc:spChg chg="mod">
          <ac:chgData name="Clémentine Lavieville" userId="5552fa36340151d0" providerId="LiveId" clId="{CC4E5F11-3A4C-4100-95B6-09573DBB00F8}" dt="2023-09-08T07:05:47.774" v="568" actId="20577"/>
          <ac:spMkLst>
            <pc:docMk/>
            <pc:sldMk cId="4195903057" sldId="1030"/>
            <ac:spMk id="4" creationId="{B3700488-98F0-4C07-A023-955AA9EF48D8}"/>
          </ac:spMkLst>
        </pc:spChg>
        <pc:graphicFrameChg chg="modGraphic">
          <ac:chgData name="Clémentine Lavieville" userId="5552fa36340151d0" providerId="LiveId" clId="{CC4E5F11-3A4C-4100-95B6-09573DBB00F8}" dt="2023-09-08T07:06:27.107" v="576" actId="20577"/>
          <ac:graphicFrameMkLst>
            <pc:docMk/>
            <pc:sldMk cId="4195903057" sldId="1030"/>
            <ac:graphicFrameMk id="7" creationId="{20BA656A-81AA-144F-E3B9-D1605B4EB6EC}"/>
          </ac:graphicFrameMkLst>
        </pc:graphicFrameChg>
      </pc:sldChg>
      <pc:sldChg chg="modSp mod">
        <pc:chgData name="Clémentine Lavieville" userId="5552fa36340151d0" providerId="LiveId" clId="{CC4E5F11-3A4C-4100-95B6-09573DBB00F8}" dt="2023-09-08T07:07:28.457" v="599" actId="20577"/>
        <pc:sldMkLst>
          <pc:docMk/>
          <pc:sldMk cId="2876819061" sldId="1049"/>
        </pc:sldMkLst>
        <pc:graphicFrameChg chg="modGraphic">
          <ac:chgData name="Clémentine Lavieville" userId="5552fa36340151d0" providerId="LiveId" clId="{CC4E5F11-3A4C-4100-95B6-09573DBB00F8}" dt="2023-09-08T07:07:28.457" v="599" actId="20577"/>
          <ac:graphicFrameMkLst>
            <pc:docMk/>
            <pc:sldMk cId="2876819061" sldId="1049"/>
            <ac:graphicFrameMk id="12" creationId="{3D333899-1321-A473-F47B-040B41003C61}"/>
          </ac:graphicFrameMkLst>
        </pc:graphicFrameChg>
      </pc:sldChg>
      <pc:sldChg chg="modSp mod">
        <pc:chgData name="Clémentine Lavieville" userId="5552fa36340151d0" providerId="LiveId" clId="{CC4E5F11-3A4C-4100-95B6-09573DBB00F8}" dt="2023-09-08T07:07:05.424" v="594" actId="20577"/>
        <pc:sldMkLst>
          <pc:docMk/>
          <pc:sldMk cId="2248383488" sldId="1052"/>
        </pc:sldMkLst>
        <pc:spChg chg="mod">
          <ac:chgData name="Clémentine Lavieville" userId="5552fa36340151d0" providerId="LiveId" clId="{CC4E5F11-3A4C-4100-95B6-09573DBB00F8}" dt="2023-09-08T07:07:05.424" v="594" actId="20577"/>
          <ac:spMkLst>
            <pc:docMk/>
            <pc:sldMk cId="2248383488" sldId="1052"/>
            <ac:spMk id="4" creationId="{B3700488-98F0-4C07-A023-955AA9EF48D8}"/>
          </ac:spMkLst>
        </pc:spChg>
      </pc:sldChg>
      <pc:sldChg chg="modSp mod">
        <pc:chgData name="Clémentine Lavieville" userId="5552fa36340151d0" providerId="LiveId" clId="{CC4E5F11-3A4C-4100-95B6-09573DBB00F8}" dt="2023-09-08T07:06:57.491" v="590" actId="20577"/>
        <pc:sldMkLst>
          <pc:docMk/>
          <pc:sldMk cId="967050002" sldId="1057"/>
        </pc:sldMkLst>
        <pc:spChg chg="mod">
          <ac:chgData name="Clémentine Lavieville" userId="5552fa36340151d0" providerId="LiveId" clId="{CC4E5F11-3A4C-4100-95B6-09573DBB00F8}" dt="2023-09-08T07:06:57.491" v="590" actId="20577"/>
          <ac:spMkLst>
            <pc:docMk/>
            <pc:sldMk cId="967050002" sldId="1057"/>
            <ac:spMk id="4" creationId="{B3700488-98F0-4C07-A023-955AA9EF48D8}"/>
          </ac:spMkLst>
        </pc:spChg>
      </pc:sldChg>
      <pc:sldChg chg="modSp mod">
        <pc:chgData name="Clémentine Lavieville" userId="5552fa36340151d0" providerId="LiveId" clId="{CC4E5F11-3A4C-4100-95B6-09573DBB00F8}" dt="2023-09-08T07:05:35.470" v="560" actId="20577"/>
        <pc:sldMkLst>
          <pc:docMk/>
          <pc:sldMk cId="1310654565" sldId="1074"/>
        </pc:sldMkLst>
        <pc:spChg chg="mod">
          <ac:chgData name="Clémentine Lavieville" userId="5552fa36340151d0" providerId="LiveId" clId="{CC4E5F11-3A4C-4100-95B6-09573DBB00F8}" dt="2023-09-08T07:05:35.470" v="560" actId="20577"/>
          <ac:spMkLst>
            <pc:docMk/>
            <pc:sldMk cId="1310654565" sldId="1074"/>
            <ac:spMk id="4" creationId="{B3700488-98F0-4C07-A023-955AA9EF48D8}"/>
          </ac:spMkLst>
        </pc:spChg>
      </pc:sldChg>
      <pc:sldChg chg="modSp mod">
        <pc:chgData name="Clémentine Lavieville" userId="5552fa36340151d0" providerId="LiveId" clId="{CC4E5F11-3A4C-4100-95B6-09573DBB00F8}" dt="2023-09-08T07:06:47.891" v="586" actId="20577"/>
        <pc:sldMkLst>
          <pc:docMk/>
          <pc:sldMk cId="1812855589" sldId="1075"/>
        </pc:sldMkLst>
        <pc:spChg chg="mod">
          <ac:chgData name="Clémentine Lavieville" userId="5552fa36340151d0" providerId="LiveId" clId="{CC4E5F11-3A4C-4100-95B6-09573DBB00F8}" dt="2023-09-08T07:06:35.577" v="580" actId="20577"/>
          <ac:spMkLst>
            <pc:docMk/>
            <pc:sldMk cId="1812855589" sldId="1075"/>
            <ac:spMk id="4" creationId="{B3700488-98F0-4C07-A023-955AA9EF48D8}"/>
          </ac:spMkLst>
        </pc:spChg>
        <pc:graphicFrameChg chg="modGraphic">
          <ac:chgData name="Clémentine Lavieville" userId="5552fa36340151d0" providerId="LiveId" clId="{CC4E5F11-3A4C-4100-95B6-09573DBB00F8}" dt="2023-09-08T07:06:47.891" v="586" actId="20577"/>
          <ac:graphicFrameMkLst>
            <pc:docMk/>
            <pc:sldMk cId="1812855589" sldId="1075"/>
            <ac:graphicFrameMk id="2" creationId="{0F89AAA5-F232-D4B6-F579-E29438BE2955}"/>
          </ac:graphicFrameMkLst>
        </pc:graphicFrameChg>
      </pc:sldChg>
      <pc:sldChg chg="modAnim">
        <pc:chgData name="Clémentine Lavieville" userId="5552fa36340151d0" providerId="LiveId" clId="{CC4E5F11-3A4C-4100-95B6-09573DBB00F8}" dt="2023-09-08T07:05:12.187" v="554"/>
        <pc:sldMkLst>
          <pc:docMk/>
          <pc:sldMk cId="2686096612" sldId="1080"/>
        </pc:sldMkLst>
      </pc:sldChg>
    </pc:docChg>
  </pc:docChgLst>
  <pc:docChgLst>
    <pc:chgData name="Clémentine Lavieville" userId="5552fa36340151d0" providerId="LiveId" clId="{230262DD-FC3C-427B-A7E6-118DBE3C414D}"/>
    <pc:docChg chg="modSld">
      <pc:chgData name="Clémentine Lavieville" userId="5552fa36340151d0" providerId="LiveId" clId="{230262DD-FC3C-427B-A7E6-118DBE3C414D}" dt="2022-08-31T08:04:25.754" v="21"/>
      <pc:docMkLst>
        <pc:docMk/>
      </pc:docMkLst>
      <pc:sldChg chg="modAnim">
        <pc:chgData name="Clémentine Lavieville" userId="5552fa36340151d0" providerId="LiveId" clId="{230262DD-FC3C-427B-A7E6-118DBE3C414D}" dt="2022-08-31T08:00:38.888" v="1"/>
        <pc:sldMkLst>
          <pc:docMk/>
          <pc:sldMk cId="3505877251" sldId="258"/>
        </pc:sldMkLst>
      </pc:sldChg>
      <pc:sldChg chg="modAnim">
        <pc:chgData name="Clémentine Lavieville" userId="5552fa36340151d0" providerId="LiveId" clId="{230262DD-FC3C-427B-A7E6-118DBE3C414D}" dt="2022-08-31T08:03:48.755" v="17"/>
        <pc:sldMkLst>
          <pc:docMk/>
          <pc:sldMk cId="2172053861" sldId="261"/>
        </pc:sldMkLst>
      </pc:sldChg>
      <pc:sldChg chg="modAnim">
        <pc:chgData name="Clémentine Lavieville" userId="5552fa36340151d0" providerId="LiveId" clId="{230262DD-FC3C-427B-A7E6-118DBE3C414D}" dt="2022-08-31T08:00:45.491" v="2"/>
        <pc:sldMkLst>
          <pc:docMk/>
          <pc:sldMk cId="2219126023" sldId="272"/>
        </pc:sldMkLst>
      </pc:sldChg>
      <pc:sldChg chg="modAnim">
        <pc:chgData name="Clémentine Lavieville" userId="5552fa36340151d0" providerId="LiveId" clId="{230262DD-FC3C-427B-A7E6-118DBE3C414D}" dt="2022-08-31T08:04:18.788" v="20"/>
        <pc:sldMkLst>
          <pc:docMk/>
          <pc:sldMk cId="2248383488" sldId="1052"/>
        </pc:sldMkLst>
      </pc:sldChg>
      <pc:sldChg chg="modAnim">
        <pc:chgData name="Clémentine Lavieville" userId="5552fa36340151d0" providerId="LiveId" clId="{230262DD-FC3C-427B-A7E6-118DBE3C414D}" dt="2022-08-31T08:04:14.090" v="19"/>
        <pc:sldMkLst>
          <pc:docMk/>
          <pc:sldMk cId="3156852548" sldId="1070"/>
        </pc:sldMkLst>
      </pc:sldChg>
      <pc:sldChg chg="modAnim">
        <pc:chgData name="Clémentine Lavieville" userId="5552fa36340151d0" providerId="LiveId" clId="{230262DD-FC3C-427B-A7E6-118DBE3C414D}" dt="2022-08-31T08:04:25.754" v="21"/>
        <pc:sldMkLst>
          <pc:docMk/>
          <pc:sldMk cId="3852093852" sldId="1076"/>
        </pc:sldMkLst>
      </pc:sldChg>
      <pc:sldChg chg="modAnim">
        <pc:chgData name="Clémentine Lavieville" userId="5552fa36340151d0" providerId="LiveId" clId="{230262DD-FC3C-427B-A7E6-118DBE3C414D}" dt="2022-08-31T08:03:54.564" v="18"/>
        <pc:sldMkLst>
          <pc:docMk/>
          <pc:sldMk cId="3671642024" sldId="1077"/>
        </pc:sldMkLst>
      </pc:sldChg>
      <pc:sldChg chg="modSp modAnim">
        <pc:chgData name="Clémentine Lavieville" userId="5552fa36340151d0" providerId="LiveId" clId="{230262DD-FC3C-427B-A7E6-118DBE3C414D}" dt="2022-08-31T08:02:28.104" v="11"/>
        <pc:sldMkLst>
          <pc:docMk/>
          <pc:sldMk cId="2541327262" sldId="1079"/>
        </pc:sldMkLst>
        <pc:spChg chg="mod">
          <ac:chgData name="Clémentine Lavieville" userId="5552fa36340151d0" providerId="LiveId" clId="{230262DD-FC3C-427B-A7E6-118DBE3C414D}" dt="2022-08-31T08:01:29.703" v="4" actId="113"/>
          <ac:spMkLst>
            <pc:docMk/>
            <pc:sldMk cId="2541327262" sldId="1079"/>
            <ac:spMk id="15" creationId="{3749E8A7-74AF-7112-816D-6D31462D8AF7}"/>
          </ac:spMkLst>
        </pc:sp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7" creationId="{1B16CCD2-CDE0-F003-27C9-ABFB8C34076C}"/>
          </ac:picMkLst>
        </pc:pic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9" creationId="{47FD0B0B-2519-3047-E4FC-7573234A8A38}"/>
          </ac:picMkLst>
        </pc:pic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7170" creationId="{2D634E8B-9701-9C6D-5461-8D878979A2EC}"/>
          </ac:picMkLst>
        </pc:pic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7172" creationId="{B2E532F2-2053-ADC2-7FAF-533E2FE6A2FE}"/>
          </ac:picMkLst>
        </pc:pic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7174" creationId="{C83230A6-F424-ABDB-4BA3-CB875C828767}"/>
          </ac:picMkLst>
        </pc:picChg>
      </pc:sldChg>
      <pc:sldChg chg="modAnim">
        <pc:chgData name="Clémentine Lavieville" userId="5552fa36340151d0" providerId="LiveId" clId="{230262DD-FC3C-427B-A7E6-118DBE3C414D}" dt="2022-08-31T08:03:29.104" v="16"/>
        <pc:sldMkLst>
          <pc:docMk/>
          <pc:sldMk cId="2686096612" sldId="1080"/>
        </pc:sldMkLst>
      </pc:sldChg>
    </pc:docChg>
  </pc:docChgLst>
  <pc:docChgLst>
    <pc:chgData name="Baptiste Got" userId="6400e3d187e6354c" providerId="LiveId" clId="{265EC371-33D1-4AB6-AFE2-4C1782BB811C}"/>
    <pc:docChg chg="undo custSel modSld">
      <pc:chgData name="Baptiste Got" userId="6400e3d187e6354c" providerId="LiveId" clId="{265EC371-33D1-4AB6-AFE2-4C1782BB811C}" dt="2023-09-08T07:42:06.257" v="109" actId="20577"/>
      <pc:docMkLst>
        <pc:docMk/>
      </pc:docMkLst>
      <pc:sldChg chg="addSp delSp modSp mod delAnim">
        <pc:chgData name="Baptiste Got" userId="6400e3d187e6354c" providerId="LiveId" clId="{265EC371-33D1-4AB6-AFE2-4C1782BB811C}" dt="2023-09-08T07:42:06.257" v="109" actId="20577"/>
        <pc:sldMkLst>
          <pc:docMk/>
          <pc:sldMk cId="2686096612" sldId="1080"/>
        </pc:sldMkLst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15" creationId="{3749E8A7-74AF-7112-816D-6D31462D8AF7}"/>
          </ac:spMkLst>
        </pc:spChg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38" creationId="{EBC7F759-9CDA-E8C6-DD2D-C2AFBABADA54}"/>
          </ac:spMkLst>
        </pc:spChg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39" creationId="{B7F3D490-77D3-A16F-298D-C7DCFA825A03}"/>
          </ac:spMkLst>
        </pc:spChg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40" creationId="{DF857F0D-0F65-4650-E547-8A507F8213BF}"/>
          </ac:spMkLst>
        </pc:spChg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44" creationId="{A452C8BF-A766-8549-AAC4-BEAADF6337B3}"/>
          </ac:spMkLst>
        </pc:spChg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46" creationId="{334FB165-E258-DAA0-5282-BAA8ED0324D7}"/>
          </ac:spMkLst>
        </pc:spChg>
        <pc:spChg chg="mod">
          <ac:chgData name="Baptiste Got" userId="6400e3d187e6354c" providerId="LiveId" clId="{265EC371-33D1-4AB6-AFE2-4C1782BB811C}" dt="2023-09-08T07:28:05.460" v="101" actId="1038"/>
          <ac:spMkLst>
            <pc:docMk/>
            <pc:sldMk cId="2686096612" sldId="1080"/>
            <ac:spMk id="47" creationId="{6C2DEF76-67FA-25CD-A848-7DFDC50A72A7}"/>
          </ac:spMkLst>
        </pc:spChg>
        <pc:spChg chg="mod">
          <ac:chgData name="Baptiste Got" userId="6400e3d187e6354c" providerId="LiveId" clId="{265EC371-33D1-4AB6-AFE2-4C1782BB811C}" dt="2023-09-08T07:42:06.257" v="109" actId="20577"/>
          <ac:spMkLst>
            <pc:docMk/>
            <pc:sldMk cId="2686096612" sldId="1080"/>
            <ac:spMk id="48" creationId="{D29D68B6-D8A3-3619-84C3-8FD34DBB3023}"/>
          </ac:spMkLst>
        </pc:spChg>
        <pc:spChg chg="mod">
          <ac:chgData name="Baptiste Got" userId="6400e3d187e6354c" providerId="LiveId" clId="{265EC371-33D1-4AB6-AFE2-4C1782BB811C}" dt="2023-09-08T07:27:46.557" v="86" actId="1038"/>
          <ac:spMkLst>
            <pc:docMk/>
            <pc:sldMk cId="2686096612" sldId="1080"/>
            <ac:spMk id="49" creationId="{06FAA7F8-6DB6-2361-30EB-A9F734734C83}"/>
          </ac:spMkLst>
        </pc:spChg>
        <pc:picChg chg="add mod modCrop">
          <ac:chgData name="Baptiste Got" userId="6400e3d187e6354c" providerId="LiveId" clId="{265EC371-33D1-4AB6-AFE2-4C1782BB811C}" dt="2023-09-08T07:28:05.460" v="101" actId="1038"/>
          <ac:picMkLst>
            <pc:docMk/>
            <pc:sldMk cId="2686096612" sldId="1080"/>
            <ac:picMk id="3" creationId="{C419EDA0-3F7F-C489-B1A3-8F6127B72AF0}"/>
          </ac:picMkLst>
        </pc:picChg>
        <pc:picChg chg="mod">
          <ac:chgData name="Baptiste Got" userId="6400e3d187e6354c" providerId="LiveId" clId="{265EC371-33D1-4AB6-AFE2-4C1782BB811C}" dt="2023-09-08T07:27:46.557" v="86" actId="1038"/>
          <ac:picMkLst>
            <pc:docMk/>
            <pc:sldMk cId="2686096612" sldId="1080"/>
            <ac:picMk id="6" creationId="{55DFB822-4E0E-944D-D5F8-AD507C9758CB}"/>
          </ac:picMkLst>
        </pc:picChg>
        <pc:picChg chg="mod">
          <ac:chgData name="Baptiste Got" userId="6400e3d187e6354c" providerId="LiveId" clId="{265EC371-33D1-4AB6-AFE2-4C1782BB811C}" dt="2023-09-08T07:27:46.557" v="86" actId="1038"/>
          <ac:picMkLst>
            <pc:docMk/>
            <pc:sldMk cId="2686096612" sldId="1080"/>
            <ac:picMk id="16" creationId="{45374C6C-AD04-E7F6-42C3-F01744241CEA}"/>
          </ac:picMkLst>
        </pc:picChg>
        <pc:picChg chg="mod">
          <ac:chgData name="Baptiste Got" userId="6400e3d187e6354c" providerId="LiveId" clId="{265EC371-33D1-4AB6-AFE2-4C1782BB811C}" dt="2023-09-08T07:28:05.460" v="101" actId="1038"/>
          <ac:picMkLst>
            <pc:docMk/>
            <pc:sldMk cId="2686096612" sldId="1080"/>
            <ac:picMk id="41" creationId="{0CA38E3B-03C2-54D3-D0BE-018A7A1F21B9}"/>
          </ac:picMkLst>
        </pc:picChg>
        <pc:picChg chg="del">
          <ac:chgData name="Baptiste Got" userId="6400e3d187e6354c" providerId="LiveId" clId="{265EC371-33D1-4AB6-AFE2-4C1782BB811C}" dt="2023-09-05T14:33:55.904" v="18" actId="478"/>
          <ac:picMkLst>
            <pc:docMk/>
            <pc:sldMk cId="2686096612" sldId="1080"/>
            <ac:picMk id="42" creationId="{0FCBD3B4-708B-7DCB-1AE9-52F2752910C2}"/>
          </ac:picMkLst>
        </pc:picChg>
        <pc:picChg chg="mod">
          <ac:chgData name="Baptiste Got" userId="6400e3d187e6354c" providerId="LiveId" clId="{265EC371-33D1-4AB6-AFE2-4C1782BB811C}" dt="2023-09-08T07:28:05.460" v="101" actId="1038"/>
          <ac:picMkLst>
            <pc:docMk/>
            <pc:sldMk cId="2686096612" sldId="1080"/>
            <ac:picMk id="43" creationId="{FC359A60-F937-B1BB-AECD-E3129E30BDE6}"/>
          </ac:picMkLst>
        </pc:picChg>
        <pc:picChg chg="mod">
          <ac:chgData name="Baptiste Got" userId="6400e3d187e6354c" providerId="LiveId" clId="{265EC371-33D1-4AB6-AFE2-4C1782BB811C}" dt="2023-09-08T07:27:46.557" v="86" actId="1038"/>
          <ac:picMkLst>
            <pc:docMk/>
            <pc:sldMk cId="2686096612" sldId="1080"/>
            <ac:picMk id="51" creationId="{58CDC7C9-BD91-D91A-AC21-97D360CD255A}"/>
          </ac:picMkLst>
        </pc:picChg>
        <pc:picChg chg="mod">
          <ac:chgData name="Baptiste Got" userId="6400e3d187e6354c" providerId="LiveId" clId="{265EC371-33D1-4AB6-AFE2-4C1782BB811C}" dt="2023-09-08T07:27:46.557" v="86" actId="1038"/>
          <ac:picMkLst>
            <pc:docMk/>
            <pc:sldMk cId="2686096612" sldId="1080"/>
            <ac:picMk id="53" creationId="{A26BCD44-71DA-DE97-5DBE-231C2A4BC60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3E5BB-405E-43BF-A4D7-5B9A4921C56D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FA45F-200F-4669-83D9-D724308E1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32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52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r>
              <a:rPr lang="fr-FR" dirty="0"/>
              <a:t>6 newsletters famille, section dédiée nouveau site web, actualités du site, </a:t>
            </a:r>
            <a:r>
              <a:rPr lang="fr-FR" dirty="0" err="1"/>
              <a:t>facebook</a:t>
            </a:r>
            <a:r>
              <a:rPr lang="fr-FR" dirty="0"/>
              <a:t>, permanence tel et mail</a:t>
            </a:r>
          </a:p>
          <a:p>
            <a:endParaRPr lang="fr-FR" dirty="0"/>
          </a:p>
          <a:p>
            <a:r>
              <a:rPr lang="fr-FR" dirty="0"/>
              <a:t>Événements</a:t>
            </a:r>
          </a:p>
          <a:p>
            <a:r>
              <a:rPr lang="fr-FR" dirty="0"/>
              <a:t>8 conférences :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3 conférences orientation</a:t>
            </a:r>
            <a:r>
              <a:rPr lang="fr-FR" dirty="0"/>
              <a:t> : Le nouveau bac présenté aux parents : 07/12/2020, Conférence filières sélectives : 25/02/2021, Conférence enseignements de spécialité : 12/04/2021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3 conférences parentalité</a:t>
            </a:r>
            <a:r>
              <a:rPr lang="fr-FR" dirty="0"/>
              <a:t> : Conférence smartphone, internet, réseaux : 02/02/2021 + 06/05/2021, Atelier Empathie : 23/04/2021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2 conférences école inclusive</a:t>
            </a:r>
            <a:r>
              <a:rPr lang="fr-FR" dirty="0"/>
              <a:t> : Conférence </a:t>
            </a:r>
            <a:r>
              <a:rPr lang="fr-FR" dirty="0" err="1"/>
              <a:t>Atoutdys</a:t>
            </a:r>
            <a:r>
              <a:rPr lang="fr-FR" dirty="0"/>
              <a:t> : 19/01/2021, Conférence précocité et confiance en soi : 27/05/2021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1 conférence vie scolaire</a:t>
            </a:r>
            <a:r>
              <a:rPr lang="fr-FR" dirty="0"/>
              <a:t> : Conférence harcèlement ou querelle d’enfants : 31/05/2021</a:t>
            </a:r>
          </a:p>
          <a:p>
            <a:r>
              <a:rPr lang="fr-FR" dirty="0"/>
              <a:t>2 cycles d’ateliers parentalité :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Rependre le contrôle des écrans</a:t>
            </a:r>
            <a:r>
              <a:rPr lang="fr-FR" dirty="0"/>
              <a:t> : 18 novembre 2020 au 3 février 2021 : 5 ateliers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L’harmonie dans les fratries</a:t>
            </a:r>
            <a:r>
              <a:rPr lang="fr-FR" dirty="0"/>
              <a:t> : du 2 mars au 11 mai 2021 : 5 ateliers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RPE annulée en raison du Covid, reprise 2021-2022</a:t>
            </a:r>
          </a:p>
          <a:p>
            <a:endParaRPr lang="fr-FR" dirty="0"/>
          </a:p>
          <a:p>
            <a:r>
              <a:rPr lang="fr-FR" dirty="0"/>
              <a:t>Accompagnements :</a:t>
            </a:r>
          </a:p>
          <a:p>
            <a:r>
              <a:rPr lang="fr-FR" dirty="0"/>
              <a:t>Accompagnement Besoins Éducatifs Particuliers</a:t>
            </a:r>
          </a:p>
          <a:p>
            <a:r>
              <a:rPr lang="fr-FR" dirty="0"/>
              <a:t>Orientation : infos, conseils personnalisés, conférences</a:t>
            </a:r>
          </a:p>
          <a:p>
            <a:endParaRPr lang="fr-FR" dirty="0"/>
          </a:p>
          <a:p>
            <a:r>
              <a:rPr lang="fr-FR" dirty="0"/>
              <a:t>Représentations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Commissions d’appel : organisation, formation, compte-rendu =&gt; petit bilan chiffré, on compte sur votre présence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23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7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2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14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224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sz="2600" b="1" dirty="0">
                <a:latin typeface="Montserrat" panose="00000500000000000000" pitchFamily="2" charset="0"/>
              </a:rPr>
              <a:t>Apel nationale et académique</a:t>
            </a:r>
          </a:p>
          <a:p>
            <a:pPr>
              <a:spcAft>
                <a:spcPts val="600"/>
              </a:spcAft>
            </a:pPr>
            <a:r>
              <a:rPr lang="fr-FR" sz="2600" b="1" dirty="0">
                <a:latin typeface="Montserrat" panose="00000500000000000000" pitchFamily="2" charset="0"/>
              </a:rPr>
              <a:t>Direction Diocésaine de l’Enseignement Catholique :</a:t>
            </a:r>
          </a:p>
          <a:p>
            <a:pPr lvl="1">
              <a:spcAft>
                <a:spcPts val="600"/>
              </a:spcAft>
            </a:pPr>
            <a:r>
              <a:rPr lang="fr-FR" sz="2300" dirty="0">
                <a:latin typeface="Montserrat" panose="00000500000000000000" pitchFamily="2" charset="0"/>
              </a:rPr>
              <a:t>. </a:t>
            </a:r>
            <a:r>
              <a:rPr lang="fr-FR" sz="2300" dirty="0" err="1">
                <a:latin typeface="Montserrat" panose="00000500000000000000" pitchFamily="2" charset="0"/>
              </a:rPr>
              <a:t>Codiec</a:t>
            </a:r>
            <a:r>
              <a:rPr lang="fr-FR" sz="2300" dirty="0">
                <a:latin typeface="Montserrat" panose="00000500000000000000" pitchFamily="2" charset="0"/>
              </a:rPr>
              <a:t>, éducation inclusive, forfaits communaux, pastorale, EDDU...</a:t>
            </a:r>
          </a:p>
          <a:p>
            <a:pPr lvl="1">
              <a:spcAft>
                <a:spcPts val="1200"/>
              </a:spcAft>
            </a:pPr>
            <a:r>
              <a:rPr lang="fr-FR" sz="2300" dirty="0">
                <a:latin typeface="Montserrat" panose="00000500000000000000" pitchFamily="2" charset="0"/>
              </a:rPr>
              <a:t>. </a:t>
            </a:r>
            <a:r>
              <a:rPr lang="fr-FR" sz="2300" dirty="0" err="1">
                <a:latin typeface="Montserrat" panose="00000500000000000000" pitchFamily="2" charset="0"/>
              </a:rPr>
              <a:t>Uniogec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Ugsel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Aldec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Adec</a:t>
            </a:r>
            <a:r>
              <a:rPr lang="fr-FR" sz="2300" dirty="0">
                <a:latin typeface="Montserrat" panose="00000500000000000000" pitchFamily="2" charset="0"/>
              </a:rPr>
              <a:t>...</a:t>
            </a:r>
          </a:p>
          <a:p>
            <a:pPr>
              <a:spcAft>
                <a:spcPts val="1200"/>
              </a:spcAft>
            </a:pPr>
            <a:r>
              <a:rPr lang="fr-FR" sz="2600" dirty="0">
                <a:latin typeface="Montserrat" panose="00000500000000000000" pitchFamily="2" charset="0"/>
              </a:rPr>
              <a:t>Autres représentations : </a:t>
            </a:r>
            <a:r>
              <a:rPr lang="fr-FR" sz="2600" b="1" dirty="0">
                <a:latin typeface="Montserrat" panose="00000500000000000000" pitchFamily="2" charset="0"/>
              </a:rPr>
              <a:t>inspection académique, MDPH, EPA, FERS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38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rgbClr val="C90081"/>
                </a:solidFill>
              </a:rPr>
              <a:t>4 ans sans salarié (59 000 €/an)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Nouvelles technologies (Drive - numérique)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Externalisation de la comptabilité (600 €)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Transfert de tous les contrats matériels sur le département du Rhône 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Transfert d’événements sur les départements pour être au plus près et plus directement au service des adhérents</a:t>
            </a:r>
          </a:p>
          <a:p>
            <a:r>
              <a:rPr lang="fr-FR" dirty="0">
                <a:solidFill>
                  <a:srgbClr val="C90081"/>
                </a:solidFill>
              </a:rPr>
              <a:t>Déménagement à Oullins (moins de loyer et moins de charges – 50 % - 7 à 8000 €)</a:t>
            </a:r>
          </a:p>
          <a:p>
            <a:endParaRPr lang="fr-FR" dirty="0">
              <a:solidFill>
                <a:srgbClr val="C90081"/>
              </a:solidFill>
            </a:endParaRPr>
          </a:p>
          <a:p>
            <a:r>
              <a:rPr lang="fr-FR" dirty="0">
                <a:solidFill>
                  <a:srgbClr val="C90081"/>
                </a:solidFill>
              </a:rPr>
              <a:t>2 années de Covid...</a:t>
            </a:r>
          </a:p>
          <a:p>
            <a:endParaRPr lang="fr-FR" dirty="0">
              <a:solidFill>
                <a:srgbClr val="C90081"/>
              </a:solidFill>
            </a:endParaRPr>
          </a:p>
          <a:p>
            <a:r>
              <a:rPr lang="fr-FR" dirty="0">
                <a:solidFill>
                  <a:srgbClr val="C90081"/>
                </a:solidFill>
              </a:rPr>
              <a:t>D’où moins de besoins financiers :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Covid 110 000 € en 2019-2020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aux départements 80 000 € en 2020-2021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prévue aux départements 97 000 € en 2021-2022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61A1A-ABA1-E943-A17B-4FCA8D9DE7D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702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17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97835-2384-44F8-9E8E-5CEF4038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3DCEF5-382C-49F1-BF62-5A0020B29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7336FA-706C-438B-BF5F-ABBE0025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49F60A-7B4A-404C-9E6E-ED3839CB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B50DF4-B756-4716-8BEC-92A48EA0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22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F1B080-6577-4E62-A4F4-6056765B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91ACC1-6A08-44DD-A901-3F39F4EC6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D1CD54-C357-48C3-BF34-76158C248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D4A087-446E-4C12-8C07-9611919D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A545F5-6499-4B7A-8F4A-F37C443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88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C71F5F-6CFE-4E07-9FEE-64603745B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BD042F-A46D-4359-A86F-026C11E93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95B438-04F9-4F05-80B2-D98CD3CB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F1B2CD-C7E4-4916-AA41-105FD003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C032AE-F910-47A9-AA66-4C8D23BB5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66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D9DB0D-3B9B-44C5-AD29-129F1BA4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0717EB-BEE3-4E54-8352-97C0A8865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26691F-A39A-48C1-8740-1339FD73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4E7CCA-312B-4B28-88EA-4F924947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F49359-485E-4487-BD01-95CEF868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14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98B6A-7329-4C4B-AD94-EECC9C79B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4A69F-A583-46B3-A717-D8DE1B8BE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959CEC-DACD-4412-8341-44358003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657B1A-45CD-4907-A123-25C85051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2202DE-36C1-4A57-BC21-72945C9C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44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45A1DE-21AE-427A-99A3-4D299B90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B0103-0F8E-4795-AE5E-A33A04132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2C2C3E-9A0E-4660-AB29-324180D9C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257097-A8F7-4F93-87DF-42665B31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8CE511-1355-4AF8-B6B9-2CDD2A30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24E40-2DB2-4D91-AB12-A321461A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00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9E1BD6-106D-477C-942E-F57FBF19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38FFD6-3CAD-4FDD-BBF3-D91D53459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2586AC-D2B6-44A2-BDBA-68FB391D8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C378C1-9B86-48A6-8090-CC5F1C0C5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166ECBB-4D99-4C96-9187-0BBBD832E4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9DCEBD-7FEA-4F2F-A000-5A0A09BA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0846FAA-D8BF-41EE-9D80-E4A29AB0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8FE3A3-B411-49FF-A7D2-E51490C2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44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2AFAB-4FA8-4FC4-B599-CB4F94EB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3E2B0D-350A-438B-A3F7-665DDBE8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546F5C-254D-4555-9016-AE34D772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95D9C3-3EFD-4EA8-A740-461C68EA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00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411161-A3F3-4B8D-ACD2-C8734BAE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98BEE3-08C2-4604-BA47-54702672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853D05-DA24-49D9-AEDA-26F55B4B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27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97641-3F65-4A42-8F6A-67A7370A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D19410-2055-47A5-9864-5F05EEA96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EB22AC-96A9-4002-84FE-E9B17C729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30658D-ACC9-4B62-B994-E709C1F1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16E834-049C-493B-B04F-C946F606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E40335-0608-444B-B510-80F72F05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47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28F3AC-44E4-4BAE-8AEE-EDDAD9F5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F97348-BB52-4196-B9F9-D2C40DAAD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4B276B-02ED-44FB-A3B4-CE22C3786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AA353F-BA7A-475F-B26A-27556152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18444A-DCB1-497F-B1A7-E918021D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B15081-ED94-455F-A5E4-A43FF126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81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3491F3-DF28-4DA8-8015-A8D63E8B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DE56A3-27C5-43B5-BF76-43A915D26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99E243-A233-4524-ADE8-360CDAE00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F7F37-ADFB-460B-A914-EED8870611F6}" type="datetimeFigureOut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056376-38DE-4FE3-8E5B-7120A1286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DC0D7D-BE8E-4A15-B6DF-0F084ABE8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04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herbe, extérieur&#10;&#10;Description générée automatiquement">
            <a:extLst>
              <a:ext uri="{FF2B5EF4-FFF2-40B4-BE49-F238E27FC236}">
                <a16:creationId xmlns:a16="http://schemas.microsoft.com/office/drawing/2014/main" id="{7CE6F629-F779-47F7-94D9-9E2B35371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9"/>
          <a:stretch/>
        </p:blipFill>
        <p:spPr>
          <a:xfrm>
            <a:off x="6857615" y="0"/>
            <a:ext cx="668972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-903" y="0"/>
            <a:ext cx="7014443" cy="6858000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B9C3A0E-E985-4B7D-952F-B68DE44953F8}"/>
              </a:ext>
            </a:extLst>
          </p:cNvPr>
          <p:cNvSpPr txBox="1">
            <a:spLocks/>
          </p:cNvSpPr>
          <p:nvPr/>
        </p:nvSpPr>
        <p:spPr>
          <a:xfrm>
            <a:off x="297753" y="779168"/>
            <a:ext cx="6226536" cy="820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>
                <a:solidFill>
                  <a:schemeClr val="bg1"/>
                </a:solidFill>
                <a:latin typeface="Avenir Next LT Pro Demi" panose="020B0604020202020204" pitchFamily="34" charset="0"/>
              </a:rPr>
              <a:t>ASSEMBLEE GENERALE</a:t>
            </a:r>
            <a:endParaRPr lang="fr-FR" sz="3600" dirty="0">
              <a:solidFill>
                <a:schemeClr val="bg1"/>
              </a:solidFill>
              <a:latin typeface="Avenir Next LT Pro Demi" panose="020B06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8E6963A-3B39-4958-A53E-4BAE8180320E}"/>
              </a:ext>
            </a:extLst>
          </p:cNvPr>
          <p:cNvSpPr txBox="1">
            <a:spLocks/>
          </p:cNvSpPr>
          <p:nvPr/>
        </p:nvSpPr>
        <p:spPr>
          <a:xfrm>
            <a:off x="367211" y="4931455"/>
            <a:ext cx="5823751" cy="704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DATE 2023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4B166FA-37A4-475B-AD81-5D245CD95A4F}"/>
              </a:ext>
            </a:extLst>
          </p:cNvPr>
          <p:cNvCxnSpPr/>
          <p:nvPr/>
        </p:nvCxnSpPr>
        <p:spPr>
          <a:xfrm>
            <a:off x="2020609" y="4491622"/>
            <a:ext cx="25169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 3" descr="Une image contenant texte, fleur, Police, Graphique&#10;&#10;Description générée automatiquement">
            <a:extLst>
              <a:ext uri="{FF2B5EF4-FFF2-40B4-BE49-F238E27FC236}">
                <a16:creationId xmlns:a16="http://schemas.microsoft.com/office/drawing/2014/main" id="{4F081EB7-3901-9E93-C8C3-B196E9A25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87" y="1926545"/>
            <a:ext cx="2429261" cy="1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5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4107184" y="2655925"/>
            <a:ext cx="3977632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NOTRE APEL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288CF5-3DFB-494A-8AB4-DDD713E518A8}"/>
              </a:ext>
            </a:extLst>
          </p:cNvPr>
          <p:cNvGrpSpPr/>
          <p:nvPr/>
        </p:nvGrpSpPr>
        <p:grpSpPr>
          <a:xfrm>
            <a:off x="3534032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12AF86E-3E5B-4DBB-8E78-999D99162D4E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294E065-87F7-42A1-AEDA-988A31BC1956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8DC9731-E59A-48B1-B3E8-4F37E905E501}"/>
              </a:ext>
            </a:extLst>
          </p:cNvPr>
          <p:cNvGrpSpPr/>
          <p:nvPr/>
        </p:nvGrpSpPr>
        <p:grpSpPr>
          <a:xfrm>
            <a:off x="7432549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D4C67F1-FD8A-4E03-990E-E014951E4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78602C0-1EBE-4966-8681-E6B30B1272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6551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 APEL XXXXXX - NOS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MEMBRES BÉNÉVOLES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17" name="Picture 2" descr="Contour de visage avec grimace avec un remplissage uni">
            <a:extLst>
              <a:ext uri="{FF2B5EF4-FFF2-40B4-BE49-F238E27FC236}">
                <a16:creationId xmlns:a16="http://schemas.microsoft.com/office/drawing/2014/main" id="{EC7DA4FF-EBAB-4C47-A4BC-64F796D8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703468" y="147452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79A297DD-6A5E-43E3-A291-FC9B35ED2D44}"/>
              </a:ext>
            </a:extLst>
          </p:cNvPr>
          <p:cNvSpPr txBox="1">
            <a:spLocks/>
          </p:cNvSpPr>
          <p:nvPr/>
        </p:nvSpPr>
        <p:spPr>
          <a:xfrm>
            <a:off x="518703" y="272012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Président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61716C34-5434-460C-A579-3230DF74390F}"/>
              </a:ext>
            </a:extLst>
          </p:cNvPr>
          <p:cNvSpPr txBox="1">
            <a:spLocks/>
          </p:cNvSpPr>
          <p:nvPr/>
        </p:nvSpPr>
        <p:spPr>
          <a:xfrm>
            <a:off x="2376993" y="272102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Trésorier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A4DD0FC6-EA8E-47AD-B5E5-ADD157A2E4E7}"/>
              </a:ext>
            </a:extLst>
          </p:cNvPr>
          <p:cNvSpPr txBox="1">
            <a:spLocks/>
          </p:cNvSpPr>
          <p:nvPr/>
        </p:nvSpPr>
        <p:spPr>
          <a:xfrm>
            <a:off x="4238399" y="2701271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Secrétaire</a:t>
            </a: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B64329C3-1A23-4E53-AB58-28914A012912}"/>
              </a:ext>
            </a:extLst>
          </p:cNvPr>
          <p:cNvSpPr txBox="1">
            <a:spLocks/>
          </p:cNvSpPr>
          <p:nvPr/>
        </p:nvSpPr>
        <p:spPr>
          <a:xfrm>
            <a:off x="6044398" y="271236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Vice-Président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97796D74-F49C-4F90-B649-F2DFFBC1AB6D}"/>
              </a:ext>
            </a:extLst>
          </p:cNvPr>
          <p:cNvSpPr txBox="1">
            <a:spLocks/>
          </p:cNvSpPr>
          <p:nvPr/>
        </p:nvSpPr>
        <p:spPr>
          <a:xfrm>
            <a:off x="9711803" y="2710698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Vice-secrétaire</a:t>
            </a: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9F49C677-DDC2-407D-A216-1E0700251003}"/>
              </a:ext>
            </a:extLst>
          </p:cNvPr>
          <p:cNvSpPr txBox="1">
            <a:spLocks/>
          </p:cNvSpPr>
          <p:nvPr/>
        </p:nvSpPr>
        <p:spPr>
          <a:xfrm>
            <a:off x="7859051" y="2710697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Vice-trésorier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1BE78207-12AA-480D-ABF2-13F152CB00F6}"/>
              </a:ext>
            </a:extLst>
          </p:cNvPr>
          <p:cNvSpPr txBox="1">
            <a:spLocks/>
          </p:cNvSpPr>
          <p:nvPr/>
        </p:nvSpPr>
        <p:spPr>
          <a:xfrm>
            <a:off x="502709" y="509739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C34309F2-0FFD-4828-B8E0-71E476326E32}"/>
              </a:ext>
            </a:extLst>
          </p:cNvPr>
          <p:cNvSpPr txBox="1">
            <a:spLocks/>
          </p:cNvSpPr>
          <p:nvPr/>
        </p:nvSpPr>
        <p:spPr>
          <a:xfrm>
            <a:off x="2312792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8E1203D8-39F5-4E99-8270-A8EC8A5F332C}"/>
              </a:ext>
            </a:extLst>
          </p:cNvPr>
          <p:cNvSpPr txBox="1">
            <a:spLocks/>
          </p:cNvSpPr>
          <p:nvPr/>
        </p:nvSpPr>
        <p:spPr>
          <a:xfrm>
            <a:off x="4219787" y="518494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9" name="Titre 1">
            <a:extLst>
              <a:ext uri="{FF2B5EF4-FFF2-40B4-BE49-F238E27FC236}">
                <a16:creationId xmlns:a16="http://schemas.microsoft.com/office/drawing/2014/main" id="{372819CE-1AAC-4C1B-97EC-DDCC7E157AEB}"/>
              </a:ext>
            </a:extLst>
          </p:cNvPr>
          <p:cNvSpPr txBox="1">
            <a:spLocks/>
          </p:cNvSpPr>
          <p:nvPr/>
        </p:nvSpPr>
        <p:spPr>
          <a:xfrm>
            <a:off x="5984767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50" name="Titre 1">
            <a:extLst>
              <a:ext uri="{FF2B5EF4-FFF2-40B4-BE49-F238E27FC236}">
                <a16:creationId xmlns:a16="http://schemas.microsoft.com/office/drawing/2014/main" id="{1CCF91D3-A097-4555-6D78-FBAFCD7A4B62}"/>
              </a:ext>
            </a:extLst>
          </p:cNvPr>
          <p:cNvSpPr txBox="1">
            <a:spLocks/>
          </p:cNvSpPr>
          <p:nvPr/>
        </p:nvSpPr>
        <p:spPr>
          <a:xfrm>
            <a:off x="7859051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51" name="Titre 1">
            <a:extLst>
              <a:ext uri="{FF2B5EF4-FFF2-40B4-BE49-F238E27FC236}">
                <a16:creationId xmlns:a16="http://schemas.microsoft.com/office/drawing/2014/main" id="{077EE5AE-2742-480A-BD63-684CDFD8E24C}"/>
              </a:ext>
            </a:extLst>
          </p:cNvPr>
          <p:cNvSpPr txBox="1">
            <a:spLocks/>
          </p:cNvSpPr>
          <p:nvPr/>
        </p:nvSpPr>
        <p:spPr>
          <a:xfrm>
            <a:off x="9711803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pic>
        <p:nvPicPr>
          <p:cNvPr id="52" name="Picture 2" descr="Contour de visage avec grimace avec un remplissage uni">
            <a:extLst>
              <a:ext uri="{FF2B5EF4-FFF2-40B4-BE49-F238E27FC236}">
                <a16:creationId xmlns:a16="http://schemas.microsoft.com/office/drawing/2014/main" id="{FD1AF19E-81D9-A803-B10E-38D52793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2546013" y="147452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3" name="Picture 2" descr="Contour de visage avec grimace avec un remplissage uni">
            <a:extLst>
              <a:ext uri="{FF2B5EF4-FFF2-40B4-BE49-F238E27FC236}">
                <a16:creationId xmlns:a16="http://schemas.microsoft.com/office/drawing/2014/main" id="{1FB57D93-7309-948E-7D58-3031339C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4423164" y="147452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4" name="Picture 2" descr="Contour de visage avec grimace avec un remplissage uni">
            <a:extLst>
              <a:ext uri="{FF2B5EF4-FFF2-40B4-BE49-F238E27FC236}">
                <a16:creationId xmlns:a16="http://schemas.microsoft.com/office/drawing/2014/main" id="{A46EDB5C-80AB-5566-84AA-E2A925A6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229163" y="1474525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5" name="Picture 2" descr="Contour de visage avec grimace avec un remplissage uni">
            <a:extLst>
              <a:ext uri="{FF2B5EF4-FFF2-40B4-BE49-F238E27FC236}">
                <a16:creationId xmlns:a16="http://schemas.microsoft.com/office/drawing/2014/main" id="{DC3ED407-C84C-2CCB-622D-482451849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035162" y="1474524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6" name="Picture 2" descr="Contour de visage avec grimace avec un remplissage uni">
            <a:extLst>
              <a:ext uri="{FF2B5EF4-FFF2-40B4-BE49-F238E27FC236}">
                <a16:creationId xmlns:a16="http://schemas.microsoft.com/office/drawing/2014/main" id="{849F2F43-9830-694D-EE68-E44C77E7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9896568" y="1474523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7" name="Picture 2" descr="Contour de visage avec grimace avec un remplissage uni">
            <a:extLst>
              <a:ext uri="{FF2B5EF4-FFF2-40B4-BE49-F238E27FC236}">
                <a16:creationId xmlns:a16="http://schemas.microsoft.com/office/drawing/2014/main" id="{F2A3AF4F-3204-0EF1-5FA0-2EF27C6D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708901" y="384640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8" name="Picture 2" descr="Contour de visage avec grimace avec un remplissage uni">
            <a:extLst>
              <a:ext uri="{FF2B5EF4-FFF2-40B4-BE49-F238E27FC236}">
                <a16:creationId xmlns:a16="http://schemas.microsoft.com/office/drawing/2014/main" id="{26BE6AF5-84EC-E666-F50E-9ADD3EF0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2586328" y="384640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9" name="Picture 2" descr="Contour de visage avec grimace avec un remplissage uni">
            <a:extLst>
              <a:ext uri="{FF2B5EF4-FFF2-40B4-BE49-F238E27FC236}">
                <a16:creationId xmlns:a16="http://schemas.microsoft.com/office/drawing/2014/main" id="{AB117E4B-E644-D7CF-4D3B-CB9BEE36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4463755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0" name="Picture 2" descr="Contour de visage avec grimace avec un remplissage uni">
            <a:extLst>
              <a:ext uri="{FF2B5EF4-FFF2-40B4-BE49-F238E27FC236}">
                <a16:creationId xmlns:a16="http://schemas.microsoft.com/office/drawing/2014/main" id="{09D8C0C7-6C03-419D-19B5-3BD778508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229163" y="3846399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" name="Picture 2" descr="Contour de visage avec grimace avec un remplissage uni">
            <a:extLst>
              <a:ext uri="{FF2B5EF4-FFF2-40B4-BE49-F238E27FC236}">
                <a16:creationId xmlns:a16="http://schemas.microsoft.com/office/drawing/2014/main" id="{93731878-C098-53A7-2154-5F25C07E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106590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2" name="Picture 2" descr="Contour de visage avec grimace avec un remplissage uni">
            <a:extLst>
              <a:ext uri="{FF2B5EF4-FFF2-40B4-BE49-F238E27FC236}">
                <a16:creationId xmlns:a16="http://schemas.microsoft.com/office/drawing/2014/main" id="{2F715EDE-176E-5501-5D24-2350099D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9984017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05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L’APEL XXXXXX - NOTRE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ORGANISATION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F35A098-0E4D-041D-905A-EBE5277A3387}"/>
              </a:ext>
            </a:extLst>
          </p:cNvPr>
          <p:cNvSpPr txBox="1"/>
          <p:nvPr/>
        </p:nvSpPr>
        <p:spPr>
          <a:xfrm>
            <a:off x="680869" y="1347281"/>
            <a:ext cx="107109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dirty="0">
                <a:solidFill>
                  <a:srgbClr val="FF0000"/>
                </a:solidFill>
                <a:latin typeface="Avenir Next LT Pro" panose="020B0504020202020204" pitchFamily="34" charset="0"/>
              </a:rPr>
              <a:t>Personnaliser en fonction de votre organisation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Commission Cantine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Parents correspondants – Suivi et formation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Commission Fête de l’école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……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200" dirty="0">
              <a:latin typeface="Avenir Next LT Pro" panose="020B05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8C7EB6A-EE66-E29E-677C-32DEAAB61DFE}"/>
              </a:ext>
            </a:extLst>
          </p:cNvPr>
          <p:cNvSpPr txBox="1"/>
          <p:nvPr/>
        </p:nvSpPr>
        <p:spPr>
          <a:xfrm>
            <a:off x="680869" y="5221358"/>
            <a:ext cx="107109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Avenir Next LT Pro" panose="020B0504020202020204" pitchFamily="34" charset="0"/>
                <a:cs typeface="Helvetica 45 Light"/>
              </a:rPr>
              <a:t>Vous souhaitez vous associer à nos actions ?</a:t>
            </a:r>
          </a:p>
          <a:p>
            <a:pPr algn="ctr"/>
            <a:r>
              <a:rPr lang="fr-FR" sz="28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N’hésitez pas à nous rejoindre !</a:t>
            </a:r>
          </a:p>
        </p:txBody>
      </p:sp>
    </p:spTree>
    <p:extLst>
      <p:ext uri="{BB962C8B-B14F-4D97-AF65-F5344CB8AC3E}">
        <p14:creationId xmlns:p14="http://schemas.microsoft.com/office/powerpoint/2010/main" val="3671642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B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4107184" y="2655925"/>
            <a:ext cx="3977632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RAPPORT D’ACTIVITE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288CF5-3DFB-494A-8AB4-DDD713E518A8}"/>
              </a:ext>
            </a:extLst>
          </p:cNvPr>
          <p:cNvGrpSpPr/>
          <p:nvPr/>
        </p:nvGrpSpPr>
        <p:grpSpPr>
          <a:xfrm>
            <a:off x="3534032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12AF86E-3E5B-4DBB-8E78-999D99162D4E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294E065-87F7-42A1-AEDA-988A31BC1956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8DC9731-E59A-48B1-B3E8-4F37E905E501}"/>
              </a:ext>
            </a:extLst>
          </p:cNvPr>
          <p:cNvGrpSpPr/>
          <p:nvPr/>
        </p:nvGrpSpPr>
        <p:grpSpPr>
          <a:xfrm>
            <a:off x="7432549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D4C67F1-FD8A-4E03-990E-E014951E4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78602C0-1EBE-4966-8681-E6B30B1272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636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1CB4AC"/>
                </a:solidFill>
                <a:latin typeface="Avenir Next LT Pro Demi" panose="020B0604020202020204" pitchFamily="34" charset="0"/>
              </a:rPr>
              <a:t>LES ACTIONS </a:t>
            </a:r>
            <a:r>
              <a:rPr lang="fr-FR" sz="3000" dirty="0">
                <a:latin typeface="Avenir Next LT Pro Demi" panose="020B0604020202020204" pitchFamily="34" charset="0"/>
              </a:rPr>
              <a:t>DE L’ANNEE 2022-2023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1CB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9A29B8-2DB1-6032-0FE6-E95621543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476" y="1437436"/>
            <a:ext cx="5920875" cy="771660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/>
              <a:t>Lister vos actions lucratives ou non</a:t>
            </a:r>
          </a:p>
          <a:p>
            <a:r>
              <a:rPr lang="fr-FR" b="1" dirty="0"/>
              <a:t>Ajouter des photos</a:t>
            </a:r>
          </a:p>
        </p:txBody>
      </p:sp>
      <p:pic>
        <p:nvPicPr>
          <p:cNvPr id="6" name="Image 5" descr="Groupe d’étudiants travaillant à la bibliothèque">
            <a:extLst>
              <a:ext uri="{FF2B5EF4-FFF2-40B4-BE49-F238E27FC236}">
                <a16:creationId xmlns:a16="http://schemas.microsoft.com/office/drawing/2014/main" id="{C27E2325-0B3A-ED6F-F255-D7FF5ED9A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7" y="4730253"/>
            <a:ext cx="2727888" cy="1818148"/>
          </a:xfrm>
          <a:prstGeom prst="rect">
            <a:avLst/>
          </a:prstGeom>
        </p:spPr>
      </p:pic>
      <p:pic>
        <p:nvPicPr>
          <p:cNvPr id="11" name="Image 10" descr="Biscuits inspirées de Tod">
            <a:extLst>
              <a:ext uri="{FF2B5EF4-FFF2-40B4-BE49-F238E27FC236}">
                <a16:creationId xmlns:a16="http://schemas.microsoft.com/office/drawing/2014/main" id="{147AB324-504B-FC96-40C6-2FC1A5FAB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10" y="4729808"/>
            <a:ext cx="2727889" cy="1818593"/>
          </a:xfrm>
          <a:prstGeom prst="rect">
            <a:avLst/>
          </a:prstGeom>
        </p:spPr>
      </p:pic>
      <p:pic>
        <p:nvPicPr>
          <p:cNvPr id="16" name="Image 15" descr="Homme qui entraîne un garçon pour jouer au baseball">
            <a:extLst>
              <a:ext uri="{FF2B5EF4-FFF2-40B4-BE49-F238E27FC236}">
                <a16:creationId xmlns:a16="http://schemas.microsoft.com/office/drawing/2014/main" id="{FC16D3CC-D1F1-1C96-8597-D181BD7B2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29808"/>
            <a:ext cx="2727487" cy="1818148"/>
          </a:xfrm>
          <a:prstGeom prst="rect">
            <a:avLst/>
          </a:prstGeom>
        </p:spPr>
      </p:pic>
      <p:pic>
        <p:nvPicPr>
          <p:cNvPr id="21" name="Image 20" descr="Enfants jouant avec des outils">
            <a:extLst>
              <a:ext uri="{FF2B5EF4-FFF2-40B4-BE49-F238E27FC236}">
                <a16:creationId xmlns:a16="http://schemas.microsoft.com/office/drawing/2014/main" id="{9ADC1294-B866-CB36-3479-6315B55F84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95" y="4729363"/>
            <a:ext cx="2727890" cy="181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54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837452" y="2655925"/>
            <a:ext cx="4517096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BILAN FINANCIER 2022-2023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8253FD-7E35-4762-A7E9-5BF3CECBBF9D}"/>
              </a:ext>
            </a:extLst>
          </p:cNvPr>
          <p:cNvGrpSpPr/>
          <p:nvPr/>
        </p:nvGrpSpPr>
        <p:grpSpPr>
          <a:xfrm>
            <a:off x="3573589" y="2296833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85D72C1-967A-4A81-B85C-CE700DA8D8A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80E41C4A-7602-49EF-BF08-52B5AF78B80D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2BACC05-3B3B-4ED9-B93E-7237E8707F12}"/>
              </a:ext>
            </a:extLst>
          </p:cNvPr>
          <p:cNvGrpSpPr/>
          <p:nvPr/>
        </p:nvGrpSpPr>
        <p:grpSpPr>
          <a:xfrm>
            <a:off x="7472106" y="3416262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9380891-C3B6-47BE-9754-F22B208D0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79CAAC5-E2DB-4617-971A-D91FCB09B7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D44D8C05-D021-442B-915D-DCE8E5EF4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006666"/>
                </a:solidFill>
                <a:latin typeface="Avenir Next LT Pro Demi" panose="020B0604020202020204" pitchFamily="34" charset="0"/>
              </a:rPr>
              <a:t>BILAN FINANCIER </a:t>
            </a:r>
            <a:r>
              <a:rPr lang="fr-FR" sz="3000" dirty="0">
                <a:latin typeface="Avenir Next LT Pro Demi" panose="020B0604020202020204" pitchFamily="34" charset="0"/>
              </a:rPr>
              <a:t>2022-2023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0BA656A-81AA-144F-E3B9-D1605B4EB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745103"/>
              </p:ext>
            </p:extLst>
          </p:nvPr>
        </p:nvGraphicFramePr>
        <p:xfrm>
          <a:off x="790474" y="982020"/>
          <a:ext cx="7186206" cy="5798996"/>
        </p:xfrm>
        <a:graphic>
          <a:graphicData uri="http://schemas.openxmlformats.org/drawingml/2006/table">
            <a:tbl>
              <a:tblPr/>
              <a:tblGrid>
                <a:gridCol w="3275813">
                  <a:extLst>
                    <a:ext uri="{9D8B030D-6E8A-4147-A177-3AD203B41FA5}">
                      <a16:colId xmlns:a16="http://schemas.microsoft.com/office/drawing/2014/main" val="1655949698"/>
                    </a:ext>
                  </a:extLst>
                </a:gridCol>
                <a:gridCol w="1037626">
                  <a:extLst>
                    <a:ext uri="{9D8B030D-6E8A-4147-A177-3AD203B41FA5}">
                      <a16:colId xmlns:a16="http://schemas.microsoft.com/office/drawing/2014/main" val="460412886"/>
                    </a:ext>
                  </a:extLst>
                </a:gridCol>
                <a:gridCol w="1037626">
                  <a:extLst>
                    <a:ext uri="{9D8B030D-6E8A-4147-A177-3AD203B41FA5}">
                      <a16:colId xmlns:a16="http://schemas.microsoft.com/office/drawing/2014/main" val="1169451286"/>
                    </a:ext>
                  </a:extLst>
                </a:gridCol>
                <a:gridCol w="857543">
                  <a:extLst>
                    <a:ext uri="{9D8B030D-6E8A-4147-A177-3AD203B41FA5}">
                      <a16:colId xmlns:a16="http://schemas.microsoft.com/office/drawing/2014/main" val="2056412655"/>
                    </a:ext>
                  </a:extLst>
                </a:gridCol>
                <a:gridCol w="977598">
                  <a:extLst>
                    <a:ext uri="{9D8B030D-6E8A-4147-A177-3AD203B41FA5}">
                      <a16:colId xmlns:a16="http://schemas.microsoft.com/office/drawing/2014/main" val="1840053827"/>
                    </a:ext>
                  </a:extLst>
                </a:gridCol>
              </a:tblGrid>
              <a:tr h="601646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prévisionnel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2023-2024</a:t>
                      </a:r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</a:p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 - dépenses :</a:t>
                      </a:r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5012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Cotisations 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(Recettes : reçues des familles / Dépenses : payées à l’Apel du Rhône)</a:t>
                      </a:r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216738"/>
                  </a:ext>
                </a:extLst>
              </a:tr>
              <a:tr h="494565">
                <a:tc>
                  <a:txBody>
                    <a:bodyPr/>
                    <a:lstStyle/>
                    <a:p>
                      <a:pPr algn="l" fontAlgn="t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1 *                                                                                                                                                                                                                            *  à préciser. </a:t>
                      </a: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Exemples : vente de gâteaux ou autres, activités autour de Noël, y compris vente de sapins ou de chocolats, photos de classe, activités autour du Carême-Pâques, loto, kermesse, fête de l'école...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17603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2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399985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3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48968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4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136869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5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*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24542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6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96623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Dépenses à destination des familles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(accueil des parents à la rentrée, portes ouvertes, conférences, repas fin d'année…)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847299"/>
                  </a:ext>
                </a:extLst>
              </a:tr>
              <a:tr h="348845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Subventions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(Dépenses : données à l'OGEC comme participation aux voyages scolaires, projets pédagogiques, achats... / Recettes : subventions reçues de la mairie, de l'Apel du Rhône, de l'Apel académique de Lyon...)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614397"/>
                  </a:ext>
                </a:extLst>
              </a:tr>
              <a:tr h="2207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Prêts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(de l'OGEC, ou emprunt auprès d'un organisme)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216677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de fonctionnement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(fournitures de bureau, affranchissement…)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510047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Entretien et réparation du matériel de votre Apel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318400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de déplacements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483159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Achats de matériel durable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(par exemple ordinateur, cafetière, sono…)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508912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Cadeaux, dons, remerciements…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0205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bancaires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(tenue de comptes, cotisation carte bancaire, agios…)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62836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Intérêts des livrets d'épargne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(tous les livrets totalisés)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86780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supplémentaires liés au COVID-19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63793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chaque colonne   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350942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D886C2C6-2EC0-2E01-5339-9B195B92EA22}"/>
              </a:ext>
            </a:extLst>
          </p:cNvPr>
          <p:cNvSpPr txBox="1"/>
          <p:nvPr/>
        </p:nvSpPr>
        <p:spPr>
          <a:xfrm>
            <a:off x="8385243" y="1186774"/>
            <a:ext cx="338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4195903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006666"/>
                </a:solidFill>
                <a:latin typeface="Avenir Next LT Pro Demi" panose="020B0604020202020204" pitchFamily="34" charset="0"/>
              </a:rPr>
              <a:t>BILAN FINANCIER </a:t>
            </a:r>
            <a:r>
              <a:rPr lang="fr-FR" sz="3000" dirty="0">
                <a:latin typeface="Avenir Next LT Pro Demi" panose="020B0604020202020204" pitchFamily="34" charset="0"/>
              </a:rPr>
              <a:t>2022-2023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F89AAA5-F232-D4B6-F579-E29438BE2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186906"/>
              </p:ext>
            </p:extLst>
          </p:nvPr>
        </p:nvGraphicFramePr>
        <p:xfrm>
          <a:off x="790476" y="1993766"/>
          <a:ext cx="6443084" cy="3128943"/>
        </p:xfrm>
        <a:graphic>
          <a:graphicData uri="http://schemas.openxmlformats.org/drawingml/2006/table">
            <a:tbl>
              <a:tblPr/>
              <a:tblGrid>
                <a:gridCol w="2319900">
                  <a:extLst>
                    <a:ext uri="{9D8B030D-6E8A-4147-A177-3AD203B41FA5}">
                      <a16:colId xmlns:a16="http://schemas.microsoft.com/office/drawing/2014/main" val="1550289687"/>
                    </a:ext>
                  </a:extLst>
                </a:gridCol>
                <a:gridCol w="1998233">
                  <a:extLst>
                    <a:ext uri="{9D8B030D-6E8A-4147-A177-3AD203B41FA5}">
                      <a16:colId xmlns:a16="http://schemas.microsoft.com/office/drawing/2014/main" val="2842942788"/>
                    </a:ext>
                  </a:extLst>
                </a:gridCol>
                <a:gridCol w="2124951">
                  <a:extLst>
                    <a:ext uri="{9D8B030D-6E8A-4147-A177-3AD203B41FA5}">
                      <a16:colId xmlns:a16="http://schemas.microsoft.com/office/drawing/2014/main" val="2172349458"/>
                    </a:ext>
                  </a:extLst>
                </a:gridCol>
              </a:tblGrid>
              <a:tr h="34213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9999"/>
                          </a:solidFill>
                          <a:effectLst/>
                          <a:latin typeface="Calibri" panose="020F0502020204030204" pitchFamily="34" charset="0"/>
                        </a:rPr>
                        <a:t>L’ETAT DES COMPTES AU 31 JUILLET  2023</a:t>
                      </a:r>
                    </a:p>
                  </a:txBody>
                  <a:tcPr marL="70182" marR="70182" marT="35091" marB="350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801858"/>
                  </a:ext>
                </a:extLst>
              </a:tr>
              <a:tr h="7968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COMPTE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 de DEBUT d'exercice</a:t>
                      </a:r>
                      <a:b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</a:t>
                      </a:r>
                      <a:r>
                        <a:rPr lang="fr-FR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 2022)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 de FIN d'exercice</a:t>
                      </a:r>
                      <a:b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(31 juillet 2023)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090676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COMPTE COURANT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478468"/>
                  </a:ext>
                </a:extLst>
              </a:tr>
              <a:tr h="6214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LIVRET A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478166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 COMPTE </a:t>
                      </a: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/préciser :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013407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CAISSE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7431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916757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D5298C96-15D9-8C9D-CFC7-7EA36BB57BB8}"/>
              </a:ext>
            </a:extLst>
          </p:cNvPr>
          <p:cNvSpPr txBox="1"/>
          <p:nvPr/>
        </p:nvSpPr>
        <p:spPr>
          <a:xfrm>
            <a:off x="8016299" y="1877438"/>
            <a:ext cx="338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1812855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603766" y="2643187"/>
            <a:ext cx="5170361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ORIENTATION &amp; BUDGET PREVISIONNEL</a:t>
            </a:r>
          </a:p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2023-2024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8253FD-7E35-4762-A7E9-5BF3CECBBF9D}"/>
              </a:ext>
            </a:extLst>
          </p:cNvPr>
          <p:cNvGrpSpPr/>
          <p:nvPr/>
        </p:nvGrpSpPr>
        <p:grpSpPr>
          <a:xfrm>
            <a:off x="2960746" y="2296833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85D72C1-967A-4A81-B85C-CE700DA8D8A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80E41C4A-7602-49EF-BF08-52B5AF78B80D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2BACC05-3B3B-4ED9-B93E-7237E8707F12}"/>
              </a:ext>
            </a:extLst>
          </p:cNvPr>
          <p:cNvGrpSpPr/>
          <p:nvPr/>
        </p:nvGrpSpPr>
        <p:grpSpPr>
          <a:xfrm>
            <a:off x="8094679" y="3416262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9380891-C3B6-47BE-9754-F22B208D0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79CAAC5-E2DB-4617-971A-D91FCB09B7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D44D8C05-D021-442B-915D-DCE8E5EF4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50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AA7A9C7D-51C7-4EB7-B61A-03AED2373AF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9613913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 APEL XXXXXX - </a:t>
            </a:r>
            <a:r>
              <a:rPr lang="fr-FR" sz="3000" dirty="0">
                <a:solidFill>
                  <a:srgbClr val="4988A1"/>
                </a:solidFill>
                <a:latin typeface="Avenir Next LT Pro Demi" panose="020B0604020202020204" pitchFamily="34" charset="0"/>
              </a:rPr>
              <a:t>ORIENTATIONS</a:t>
            </a:r>
            <a:endParaRPr lang="fr-FR" sz="3000" dirty="0">
              <a:latin typeface="Avenir Next LT Pro Demi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5C8F12-5800-4446-B4CB-637D5E4FD7E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B3FAE3-6F5A-4DC4-970B-D4295C54686F}"/>
              </a:ext>
            </a:extLst>
          </p:cNvPr>
          <p:cNvSpPr txBox="1"/>
          <p:nvPr/>
        </p:nvSpPr>
        <p:spPr>
          <a:xfrm>
            <a:off x="515469" y="1922930"/>
            <a:ext cx="10992352" cy="4144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71500" indent="-4572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latin typeface="Avenir Next LT Pro" panose="020B0504020202020204" pitchFamily="34" charset="0"/>
              </a:rPr>
              <a:t>Lister se que </a:t>
            </a:r>
            <a:r>
              <a:rPr lang="en-US" sz="2800" b="1" dirty="0" err="1">
                <a:latin typeface="Avenir Next LT Pro" panose="020B0504020202020204" pitchFamily="34" charset="0"/>
              </a:rPr>
              <a:t>vous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souhaitez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mettre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en</a:t>
            </a:r>
            <a:r>
              <a:rPr lang="en-US" sz="2800" b="1" dirty="0">
                <a:latin typeface="Avenir Next LT Pro" panose="020B0504020202020204" pitchFamily="34" charset="0"/>
              </a:rPr>
              <a:t> place </a:t>
            </a:r>
            <a:r>
              <a:rPr lang="en-US" sz="2800" b="1" dirty="0" err="1">
                <a:latin typeface="Avenir Next LT Pro" panose="020B0504020202020204" pitchFamily="34" charset="0"/>
              </a:rPr>
              <a:t>cette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année</a:t>
            </a:r>
            <a:r>
              <a:rPr lang="en-US" sz="2800" b="1" dirty="0">
                <a:latin typeface="Avenir Next LT Pro" panose="020B0504020202020204" pitchFamily="34" charset="0"/>
              </a:rPr>
              <a:t>, dans les </a:t>
            </a:r>
            <a:r>
              <a:rPr lang="en-US" sz="2800" b="1" dirty="0" err="1">
                <a:latin typeface="Avenir Next LT Pro" panose="020B0504020202020204" pitchFamily="34" charset="0"/>
              </a:rPr>
              <a:t>grandes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lignes</a:t>
            </a:r>
            <a:endParaRPr lang="en-US" sz="2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D99766-C88D-4C64-B46C-D28E8CE0A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52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590D562-08BF-4609-8A22-548C90FA0A28}"/>
              </a:ext>
            </a:extLst>
          </p:cNvPr>
          <p:cNvCxnSpPr>
            <a:cxnSpLocks/>
          </p:cNvCxnSpPr>
          <p:nvPr/>
        </p:nvCxnSpPr>
        <p:spPr>
          <a:xfrm>
            <a:off x="4799690" y="968188"/>
            <a:ext cx="0" cy="47154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3684494" cy="6936509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15139" y="658607"/>
            <a:ext cx="3054215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>
              <a:solidFill>
                <a:schemeClr val="bg1"/>
              </a:solidFill>
              <a:latin typeface="Avenir Next LT Pro Demi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B9C3A0E-E985-4B7D-952F-B68DE44953F8}"/>
              </a:ext>
            </a:extLst>
          </p:cNvPr>
          <p:cNvSpPr txBox="1">
            <a:spLocks/>
          </p:cNvSpPr>
          <p:nvPr/>
        </p:nvSpPr>
        <p:spPr>
          <a:xfrm>
            <a:off x="242881" y="3238844"/>
            <a:ext cx="3100626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BIENVENUE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EC48A65-52E3-4956-B1AE-26961BAC588D}"/>
              </a:ext>
            </a:extLst>
          </p:cNvPr>
          <p:cNvSpPr/>
          <p:nvPr/>
        </p:nvSpPr>
        <p:spPr>
          <a:xfrm>
            <a:off x="4606949" y="729041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3D7D994-BBD0-4528-876C-81EC3D8DEE49}"/>
              </a:ext>
            </a:extLst>
          </p:cNvPr>
          <p:cNvSpPr/>
          <p:nvPr/>
        </p:nvSpPr>
        <p:spPr>
          <a:xfrm>
            <a:off x="4606949" y="1576860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9630ADEF-8771-4BD6-ACB2-E3876153237A}"/>
              </a:ext>
            </a:extLst>
          </p:cNvPr>
          <p:cNvSpPr txBox="1">
            <a:spLocks/>
          </p:cNvSpPr>
          <p:nvPr/>
        </p:nvSpPr>
        <p:spPr>
          <a:xfrm>
            <a:off x="5185169" y="1735157"/>
            <a:ext cx="5921187" cy="1326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Partie statutaire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Next LT Pro" panose="020B0504020202020204" pitchFamily="34" charset="0"/>
              </a:rPr>
              <a:t>Rapport Moral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Next LT Pro" panose="020B0504020202020204" pitchFamily="34" charset="0"/>
              </a:rPr>
              <a:t>Bilan financier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Next LT Pro" panose="020B0504020202020204" pitchFamily="34" charset="0"/>
              </a:rPr>
              <a:t>Rapport d’orientation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Next LT Pro" panose="020B0504020202020204" pitchFamily="34" charset="0"/>
              </a:rPr>
              <a:t>Budget prévisionnel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1600" b="1" dirty="0">
              <a:latin typeface="Avenir Next LT Pro" panose="020B0504020202020204" pitchFamily="34" charset="0"/>
            </a:endParaRP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C7DB4F32-C268-A0B2-7D18-6D7F3D013F85}"/>
              </a:ext>
            </a:extLst>
          </p:cNvPr>
          <p:cNvSpPr txBox="1">
            <a:spLocks/>
          </p:cNvSpPr>
          <p:nvPr/>
        </p:nvSpPr>
        <p:spPr>
          <a:xfrm>
            <a:off x="5185170" y="733226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Mot d’accueil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DC6F270-682B-E3EF-8CD7-FC43FB433EEB}"/>
              </a:ext>
            </a:extLst>
          </p:cNvPr>
          <p:cNvSpPr/>
          <p:nvPr/>
        </p:nvSpPr>
        <p:spPr>
          <a:xfrm>
            <a:off x="4606949" y="3463128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0470680-7618-A0C3-64E2-20462F05BF04}"/>
              </a:ext>
            </a:extLst>
          </p:cNvPr>
          <p:cNvSpPr txBox="1">
            <a:spLocks/>
          </p:cNvSpPr>
          <p:nvPr/>
        </p:nvSpPr>
        <p:spPr>
          <a:xfrm>
            <a:off x="5185168" y="3472093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Appel à candidature et renouvellement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143DEDA-872B-E65E-479E-E31E24BF33F1}"/>
              </a:ext>
            </a:extLst>
          </p:cNvPr>
          <p:cNvSpPr/>
          <p:nvPr/>
        </p:nvSpPr>
        <p:spPr>
          <a:xfrm>
            <a:off x="4606949" y="4861624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41F68DF-EBDB-6D18-0569-413B8A6D616A}"/>
              </a:ext>
            </a:extLst>
          </p:cNvPr>
          <p:cNvSpPr txBox="1">
            <a:spLocks/>
          </p:cNvSpPr>
          <p:nvPr/>
        </p:nvSpPr>
        <p:spPr>
          <a:xfrm>
            <a:off x="5185167" y="4888519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Vote et élection 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18EB814-A3C8-2B8D-AD4D-A6019EE4ED5B}"/>
              </a:ext>
            </a:extLst>
          </p:cNvPr>
          <p:cNvSpPr/>
          <p:nvPr/>
        </p:nvSpPr>
        <p:spPr>
          <a:xfrm>
            <a:off x="4606949" y="5663965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D78BB3E-CCA2-F0D7-0E15-DE59A5C28976}"/>
              </a:ext>
            </a:extLst>
          </p:cNvPr>
          <p:cNvSpPr/>
          <p:nvPr/>
        </p:nvSpPr>
        <p:spPr>
          <a:xfrm>
            <a:off x="4606039" y="4152771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B50B063-C042-654B-49E1-C61439BA2442}"/>
              </a:ext>
            </a:extLst>
          </p:cNvPr>
          <p:cNvSpPr txBox="1">
            <a:spLocks/>
          </p:cNvSpPr>
          <p:nvPr/>
        </p:nvSpPr>
        <p:spPr>
          <a:xfrm>
            <a:off x="5184257" y="4152771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Questions/Réponses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56037F83-F0D7-FB4F-EF5B-112C7ECB144D}"/>
              </a:ext>
            </a:extLst>
          </p:cNvPr>
          <p:cNvSpPr txBox="1">
            <a:spLocks/>
          </p:cNvSpPr>
          <p:nvPr/>
        </p:nvSpPr>
        <p:spPr>
          <a:xfrm>
            <a:off x="5184256" y="5714633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Apéritif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77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27276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4988A1"/>
                </a:solidFill>
                <a:latin typeface="Avenir Next LT Pro Demi" panose="020B0604020202020204" pitchFamily="34" charset="0"/>
              </a:rPr>
              <a:t>BUDGET PRÉVISIONNEL</a:t>
            </a:r>
            <a:r>
              <a:rPr lang="fr-FR" sz="3000" dirty="0">
                <a:latin typeface="Avenir Next LT Pro Demi" panose="020B0604020202020204" pitchFamily="34" charset="0"/>
              </a:rPr>
              <a:t> 2023-2024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2" name="Tableau 4">
            <a:extLst>
              <a:ext uri="{FF2B5EF4-FFF2-40B4-BE49-F238E27FC236}">
                <a16:creationId xmlns:a16="http://schemas.microsoft.com/office/drawing/2014/main" id="{F95CDEED-5E68-46B4-9524-D4685D51D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909086"/>
              </p:ext>
            </p:extLst>
          </p:nvPr>
        </p:nvGraphicFramePr>
        <p:xfrm>
          <a:off x="892785" y="1131734"/>
          <a:ext cx="6314332" cy="2316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1765597044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2931865289"/>
                    </a:ext>
                  </a:extLst>
                </a:gridCol>
              </a:tblGrid>
              <a:tr h="28809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venir Next LT Pro" panose="020B0504020202020204" pitchFamily="34" charset="0"/>
                        </a:rPr>
                        <a:t>RECETTES</a:t>
                      </a:r>
                    </a:p>
                  </a:txBody>
                  <a:tcPr marL="86132" marR="86132" marT="43066" marB="43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4988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2109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969852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27698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09248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539954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82541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28955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TOTAL DES RECETTES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261879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D8342A4-1AC2-4C4A-B355-4B8BBA1FB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348702"/>
              </p:ext>
            </p:extLst>
          </p:nvPr>
        </p:nvGraphicFramePr>
        <p:xfrm>
          <a:off x="892785" y="3507616"/>
          <a:ext cx="6314332" cy="260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2804039287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428999924"/>
                    </a:ext>
                  </a:extLst>
                </a:gridCol>
              </a:tblGrid>
              <a:tr h="28809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DÉPENSES</a:t>
                      </a:r>
                    </a:p>
                  </a:txBody>
                  <a:tcPr marL="86132" marR="86132" marT="43066" marB="43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4C6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728125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2904092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95485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577391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092512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335560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582310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693264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TOTAL DES DÉPENSES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7282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80DE9B5-502B-45E4-936A-F68C55F03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791326"/>
              </p:ext>
            </p:extLst>
          </p:nvPr>
        </p:nvGraphicFramePr>
        <p:xfrm>
          <a:off x="893866" y="6171589"/>
          <a:ext cx="6314332" cy="288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3024989652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374501791"/>
                    </a:ext>
                  </a:extLst>
                </a:gridCol>
              </a:tblGrid>
              <a:tr h="28809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Solde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0 €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296835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F3FC3691-D8E6-DA71-8BE0-6F30B5D51D46}"/>
              </a:ext>
            </a:extLst>
          </p:cNvPr>
          <p:cNvSpPr txBox="1"/>
          <p:nvPr/>
        </p:nvSpPr>
        <p:spPr>
          <a:xfrm>
            <a:off x="7753652" y="1070684"/>
            <a:ext cx="406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2248383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4C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PRESENTATION DES MEMBRES SORTANTS &amp; ENTRANTS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794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4C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L’APEL XXXXXX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17" name="Picture 2" descr="Contour de visage avec grimace avec un remplissage uni">
            <a:extLst>
              <a:ext uri="{FF2B5EF4-FFF2-40B4-BE49-F238E27FC236}">
                <a16:creationId xmlns:a16="http://schemas.microsoft.com/office/drawing/2014/main" id="{EC7DA4FF-EBAB-4C47-A4BC-64F796D8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1305098" y="222278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79A297DD-6A5E-43E3-A291-FC9B35ED2D44}"/>
              </a:ext>
            </a:extLst>
          </p:cNvPr>
          <p:cNvSpPr txBox="1">
            <a:spLocks/>
          </p:cNvSpPr>
          <p:nvPr/>
        </p:nvSpPr>
        <p:spPr>
          <a:xfrm>
            <a:off x="1120333" y="346838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61716C34-5434-460C-A579-3230DF74390F}"/>
              </a:ext>
            </a:extLst>
          </p:cNvPr>
          <p:cNvSpPr txBox="1">
            <a:spLocks/>
          </p:cNvSpPr>
          <p:nvPr/>
        </p:nvSpPr>
        <p:spPr>
          <a:xfrm>
            <a:off x="2978623" y="346928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1BE78207-12AA-480D-ABF2-13F152CB00F6}"/>
              </a:ext>
            </a:extLst>
          </p:cNvPr>
          <p:cNvSpPr txBox="1">
            <a:spLocks/>
          </p:cNvSpPr>
          <p:nvPr/>
        </p:nvSpPr>
        <p:spPr>
          <a:xfrm>
            <a:off x="1104339" y="584565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XXXXXXX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C34309F2-0FFD-4828-B8E0-71E476326E32}"/>
              </a:ext>
            </a:extLst>
          </p:cNvPr>
          <p:cNvSpPr txBox="1">
            <a:spLocks/>
          </p:cNvSpPr>
          <p:nvPr/>
        </p:nvSpPr>
        <p:spPr>
          <a:xfrm>
            <a:off x="2914422" y="593320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XXXXXXX</a:t>
            </a: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pic>
        <p:nvPicPr>
          <p:cNvPr id="52" name="Picture 2" descr="Contour de visage avec grimace avec un remplissage uni">
            <a:extLst>
              <a:ext uri="{FF2B5EF4-FFF2-40B4-BE49-F238E27FC236}">
                <a16:creationId xmlns:a16="http://schemas.microsoft.com/office/drawing/2014/main" id="{FD1AF19E-81D9-A803-B10E-38D52793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3147643" y="222278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7" name="Picture 2" descr="Contour de visage avec grimace avec un remplissage uni">
            <a:extLst>
              <a:ext uri="{FF2B5EF4-FFF2-40B4-BE49-F238E27FC236}">
                <a16:creationId xmlns:a16="http://schemas.microsoft.com/office/drawing/2014/main" id="{F2A3AF4F-3204-0EF1-5FA0-2EF27C6D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1310531" y="459466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8" name="Picture 2" descr="Contour de visage avec grimace avec un remplissage uni">
            <a:extLst>
              <a:ext uri="{FF2B5EF4-FFF2-40B4-BE49-F238E27FC236}">
                <a16:creationId xmlns:a16="http://schemas.microsoft.com/office/drawing/2014/main" id="{26BE6AF5-84EC-E666-F50E-9ADD3EF0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3187958" y="459466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9" name="Titre 1">
            <a:extLst>
              <a:ext uri="{FF2B5EF4-FFF2-40B4-BE49-F238E27FC236}">
                <a16:creationId xmlns:a16="http://schemas.microsoft.com/office/drawing/2014/main" id="{0DE4C282-1C0A-4712-7310-352B21E68909}"/>
              </a:ext>
            </a:extLst>
          </p:cNvPr>
          <p:cNvSpPr txBox="1">
            <a:spLocks/>
          </p:cNvSpPr>
          <p:nvPr/>
        </p:nvSpPr>
        <p:spPr>
          <a:xfrm>
            <a:off x="1052053" y="1494808"/>
            <a:ext cx="3853139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MEMBRES SOUHAITANT RENOUVELLER LEUR MANDAT</a:t>
            </a:r>
          </a:p>
        </p:txBody>
      </p:sp>
      <p:pic>
        <p:nvPicPr>
          <p:cNvPr id="30" name="Picture 2" descr="Contour de visage avec grimace avec un remplissage uni">
            <a:extLst>
              <a:ext uri="{FF2B5EF4-FFF2-40B4-BE49-F238E27FC236}">
                <a16:creationId xmlns:a16="http://schemas.microsoft.com/office/drawing/2014/main" id="{F112564E-FCB4-2897-5C55-806B87AC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349045" y="222278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B7AEF999-9467-48D2-8452-C96A65D6858F}"/>
              </a:ext>
            </a:extLst>
          </p:cNvPr>
          <p:cNvSpPr txBox="1">
            <a:spLocks/>
          </p:cNvSpPr>
          <p:nvPr/>
        </p:nvSpPr>
        <p:spPr>
          <a:xfrm>
            <a:off x="6164280" y="346838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</a:t>
            </a: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66DB264B-ADDE-CBE5-A5CF-18FD86D1847C}"/>
              </a:ext>
            </a:extLst>
          </p:cNvPr>
          <p:cNvSpPr txBox="1">
            <a:spLocks/>
          </p:cNvSpPr>
          <p:nvPr/>
        </p:nvSpPr>
        <p:spPr>
          <a:xfrm>
            <a:off x="8022570" y="346928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DA8729CE-2CFB-F590-B00B-C9F53EDEA835}"/>
              </a:ext>
            </a:extLst>
          </p:cNvPr>
          <p:cNvSpPr txBox="1">
            <a:spLocks/>
          </p:cNvSpPr>
          <p:nvPr/>
        </p:nvSpPr>
        <p:spPr>
          <a:xfrm>
            <a:off x="6148286" y="584565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XXXXXXX</a:t>
            </a: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8A78E48C-A355-9E06-2DB9-D60DEAE2866C}"/>
              </a:ext>
            </a:extLst>
          </p:cNvPr>
          <p:cNvSpPr txBox="1">
            <a:spLocks/>
          </p:cNvSpPr>
          <p:nvPr/>
        </p:nvSpPr>
        <p:spPr>
          <a:xfrm>
            <a:off x="7958369" y="593320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XXXXXXX</a:t>
            </a:r>
          </a:p>
          <a:p>
            <a:pPr algn="ctr"/>
            <a:endParaRPr lang="fr-FR" sz="1400" b="1" dirty="0">
              <a:solidFill>
                <a:srgbClr val="CE007F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4" name="Picture 2" descr="Contour de visage avec grimace avec un remplissage uni">
            <a:extLst>
              <a:ext uri="{FF2B5EF4-FFF2-40B4-BE49-F238E27FC236}">
                <a16:creationId xmlns:a16="http://schemas.microsoft.com/office/drawing/2014/main" id="{77C541C4-E967-E6F0-09C0-CC4D39CDA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191590" y="222278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5" name="Picture 2" descr="Contour de visage avec grimace avec un remplissage uni">
            <a:extLst>
              <a:ext uri="{FF2B5EF4-FFF2-40B4-BE49-F238E27FC236}">
                <a16:creationId xmlns:a16="http://schemas.microsoft.com/office/drawing/2014/main" id="{7E2D50AE-CD0E-F2F1-FF3A-AB557543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354478" y="459466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6" name="Picture 2" descr="Contour de visage avec grimace avec un remplissage uni">
            <a:extLst>
              <a:ext uri="{FF2B5EF4-FFF2-40B4-BE49-F238E27FC236}">
                <a16:creationId xmlns:a16="http://schemas.microsoft.com/office/drawing/2014/main" id="{526A7239-E645-A791-BDC8-424C108E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231905" y="459466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7" name="Titre 1">
            <a:extLst>
              <a:ext uri="{FF2B5EF4-FFF2-40B4-BE49-F238E27FC236}">
                <a16:creationId xmlns:a16="http://schemas.microsoft.com/office/drawing/2014/main" id="{2893A856-BA4D-7449-6CF5-F6E3B30BE063}"/>
              </a:ext>
            </a:extLst>
          </p:cNvPr>
          <p:cNvSpPr txBox="1">
            <a:spLocks/>
          </p:cNvSpPr>
          <p:nvPr/>
        </p:nvSpPr>
        <p:spPr>
          <a:xfrm>
            <a:off x="6096000" y="1494808"/>
            <a:ext cx="3853139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MEMBRES SOUHAITANT INTEGRER LE CONSEIL D’ADMINISTRATION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852093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FFB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QUESTIONS ?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A585978B-C045-4B46-A0BD-E488832A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64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-34031" y="-1"/>
            <a:ext cx="12260062" cy="6858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ÉLECTIONS ET VOTES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A585978B-C045-4B46-A0BD-E488832A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89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D61AB07B-462D-44F2-AB9E-8D7B23FC72C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401524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VOTE DES </a:t>
            </a:r>
            <a:r>
              <a:rPr lang="fr-FR" sz="3000" dirty="0">
                <a:solidFill>
                  <a:srgbClr val="FF5050"/>
                </a:solidFill>
                <a:latin typeface="Avenir Next LT Pro Demi" panose="020B0604020202020204" pitchFamily="34" charset="0"/>
              </a:rPr>
              <a:t>RAPPORTS</a:t>
            </a:r>
            <a:endParaRPr lang="fr-FR" sz="3000" dirty="0">
              <a:latin typeface="Avenir Next LT Pro Demi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676E8E-E4FE-4CFD-B84C-C932BD457F39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5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09362E-4FC8-4422-B142-936C81932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D333899-1321-A473-F47B-040B41003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464874"/>
              </p:ext>
            </p:extLst>
          </p:nvPr>
        </p:nvGraphicFramePr>
        <p:xfrm>
          <a:off x="654849" y="1770432"/>
          <a:ext cx="9753747" cy="3151765"/>
        </p:xfrm>
        <a:graphic>
          <a:graphicData uri="http://schemas.openxmlformats.org/drawingml/2006/table">
            <a:tbl>
              <a:tblPr/>
              <a:tblGrid>
                <a:gridCol w="5471891">
                  <a:extLst>
                    <a:ext uri="{9D8B030D-6E8A-4147-A177-3AD203B41FA5}">
                      <a16:colId xmlns:a16="http://schemas.microsoft.com/office/drawing/2014/main" val="2221030117"/>
                    </a:ext>
                  </a:extLst>
                </a:gridCol>
                <a:gridCol w="1256509">
                  <a:extLst>
                    <a:ext uri="{9D8B030D-6E8A-4147-A177-3AD203B41FA5}">
                      <a16:colId xmlns:a16="http://schemas.microsoft.com/office/drawing/2014/main" val="3591454860"/>
                    </a:ext>
                  </a:extLst>
                </a:gridCol>
                <a:gridCol w="1256509">
                  <a:extLst>
                    <a:ext uri="{9D8B030D-6E8A-4147-A177-3AD203B41FA5}">
                      <a16:colId xmlns:a16="http://schemas.microsoft.com/office/drawing/2014/main" val="2516014521"/>
                    </a:ext>
                  </a:extLst>
                </a:gridCol>
                <a:gridCol w="1768838">
                  <a:extLst>
                    <a:ext uri="{9D8B030D-6E8A-4147-A177-3AD203B41FA5}">
                      <a16:colId xmlns:a16="http://schemas.microsoft.com/office/drawing/2014/main" val="94100840"/>
                    </a:ext>
                  </a:extLst>
                </a:gridCol>
              </a:tblGrid>
              <a:tr h="810453">
                <a:tc>
                  <a:txBody>
                    <a:bodyPr/>
                    <a:lstStyle/>
                    <a:p>
                      <a:pPr algn="l" fontAlgn="b"/>
                      <a:endParaRPr lang="fr-F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978" marR="11978" marT="119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Absentions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298657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Rapport d’activité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271390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 Financier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060685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Rapport d’orientation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473254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prévisionnel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97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819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E8F7EC3-FBA4-4FA9-BCF6-632B8EA2746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401524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FF5050"/>
                </a:solidFill>
                <a:latin typeface="Avenir Next LT Pro Demi" panose="020B0604020202020204" pitchFamily="34" charset="0"/>
              </a:rPr>
              <a:t>ÉLECTION</a:t>
            </a:r>
            <a:r>
              <a:rPr lang="fr-FR" sz="3000" dirty="0">
                <a:latin typeface="Avenir Next LT Pro Demi" panose="020B0604020202020204" pitchFamily="34" charset="0"/>
              </a:rPr>
              <a:t> DES CANDIDATS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E0D3E-EF54-4A5B-8354-5B9A130F3ABF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5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86EA11-A8B0-4294-9A98-A3657354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E10BC56-B20C-C39B-8354-F7965FEBC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324695"/>
              </p:ext>
            </p:extLst>
          </p:nvPr>
        </p:nvGraphicFramePr>
        <p:xfrm>
          <a:off x="790476" y="1322962"/>
          <a:ext cx="8908026" cy="4547588"/>
        </p:xfrm>
        <a:graphic>
          <a:graphicData uri="http://schemas.openxmlformats.org/drawingml/2006/table">
            <a:tbl>
              <a:tblPr/>
              <a:tblGrid>
                <a:gridCol w="5052872">
                  <a:extLst>
                    <a:ext uri="{9D8B030D-6E8A-4147-A177-3AD203B41FA5}">
                      <a16:colId xmlns:a16="http://schemas.microsoft.com/office/drawing/2014/main" val="2555925909"/>
                    </a:ext>
                  </a:extLst>
                </a:gridCol>
                <a:gridCol w="1160289">
                  <a:extLst>
                    <a:ext uri="{9D8B030D-6E8A-4147-A177-3AD203B41FA5}">
                      <a16:colId xmlns:a16="http://schemas.microsoft.com/office/drawing/2014/main" val="3984395388"/>
                    </a:ext>
                  </a:extLst>
                </a:gridCol>
                <a:gridCol w="1160289">
                  <a:extLst>
                    <a:ext uri="{9D8B030D-6E8A-4147-A177-3AD203B41FA5}">
                      <a16:colId xmlns:a16="http://schemas.microsoft.com/office/drawing/2014/main" val="3287977190"/>
                    </a:ext>
                  </a:extLst>
                </a:gridCol>
                <a:gridCol w="1534576">
                  <a:extLst>
                    <a:ext uri="{9D8B030D-6E8A-4147-A177-3AD203B41FA5}">
                      <a16:colId xmlns:a16="http://schemas.microsoft.com/office/drawing/2014/main" val="1609221148"/>
                    </a:ext>
                  </a:extLst>
                </a:gridCol>
              </a:tblGrid>
              <a:tr h="606344"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Rééléction des membres sortants</a:t>
                      </a:r>
                    </a:p>
                  </a:txBody>
                  <a:tcPr marL="11228" marR="11228" marT="11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267137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825537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555195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714971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66401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Eléction nouveaux membres</a:t>
                      </a:r>
                    </a:p>
                  </a:txBody>
                  <a:tcPr marL="11228" marR="11228" marT="11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30668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598565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582023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242252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986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247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505651" y="2655925"/>
            <a:ext cx="5180698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>
                <a:solidFill>
                  <a:schemeClr val="bg1"/>
                </a:solidFill>
                <a:latin typeface="Avenir Next LT Pro Demi" panose="020B0604020202020204" pitchFamily="34" charset="0"/>
              </a:rPr>
              <a:t>MERCI À TOUS POUR VOTRE PRÉSENCE 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34DC61-573B-4DDA-A4F1-89D90134C669}"/>
              </a:ext>
            </a:extLst>
          </p:cNvPr>
          <p:cNvSpPr/>
          <p:nvPr/>
        </p:nvSpPr>
        <p:spPr>
          <a:xfrm>
            <a:off x="3372690" y="2278930"/>
            <a:ext cx="5514681" cy="230014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88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99570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LE MOUVEMENT DES APEL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3610E6D-CE48-4826-874D-0081CA13464D}"/>
              </a:ext>
            </a:extLst>
          </p:cNvPr>
          <p:cNvSpPr/>
          <p:nvPr/>
        </p:nvSpPr>
        <p:spPr>
          <a:xfrm>
            <a:off x="8457660" y="2552002"/>
            <a:ext cx="435006" cy="435006"/>
          </a:xfrm>
          <a:prstGeom prst="ellipse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EADCFB7-B0A8-421C-937E-74CA88093048}"/>
              </a:ext>
            </a:extLst>
          </p:cNvPr>
          <p:cNvGrpSpPr/>
          <p:nvPr/>
        </p:nvGrpSpPr>
        <p:grpSpPr>
          <a:xfrm>
            <a:off x="3659015" y="2309570"/>
            <a:ext cx="1146305" cy="1119430"/>
            <a:chOff x="3366468" y="2309570"/>
            <a:chExt cx="1146305" cy="1119430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0BB3AC7-D9A8-49C0-A628-FD7BC6AB6D19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1DAA12F2-EE82-4A7B-8E59-D8FB4B0800EA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9134270-A70B-4F43-AB8E-FCE6078B618F}"/>
              </a:ext>
            </a:extLst>
          </p:cNvPr>
          <p:cNvGrpSpPr/>
          <p:nvPr/>
        </p:nvGrpSpPr>
        <p:grpSpPr>
          <a:xfrm>
            <a:off x="7557532" y="3428999"/>
            <a:ext cx="1131217" cy="1133476"/>
            <a:chOff x="7264985" y="3428999"/>
            <a:chExt cx="1131217" cy="1133476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033AA2E-05E6-4B37-8F86-1B1C0A0F18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0AA807C-53B5-4BBD-A57B-09CDF0AED52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269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NATIONALE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E5957FD-5F4A-497D-81B9-87993DD2E7E0}"/>
              </a:ext>
            </a:extLst>
          </p:cNvPr>
          <p:cNvSpPr txBox="1"/>
          <p:nvPr/>
        </p:nvSpPr>
        <p:spPr>
          <a:xfrm>
            <a:off x="790475" y="1446540"/>
            <a:ext cx="450766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200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L’Apel Nationale</a:t>
            </a:r>
            <a:r>
              <a:rPr lang="fr-FR" sz="2200" dirty="0">
                <a:solidFill>
                  <a:srgbClr val="765C96"/>
                </a:solidFill>
                <a:latin typeface="Avenir Next LT Pro" panose="020B0504020202020204" pitchFamily="34" charset="0"/>
              </a:rPr>
              <a:t> </a:t>
            </a:r>
            <a:r>
              <a:rPr lang="fr-FR" sz="2200" dirty="0">
                <a:latin typeface="Avenir Next LT Pro" panose="020B0504020202020204" pitchFamily="34" charset="0"/>
              </a:rPr>
              <a:t>fédère toutes les Apel de France.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Avenir Next LT Pro" panose="020B0504020202020204" pitchFamily="34" charset="0"/>
              </a:rPr>
              <a:t>Représente les parents d’élèves auprès des </a:t>
            </a:r>
            <a:r>
              <a:rPr lang="fr-FR" sz="2200" b="1" dirty="0">
                <a:latin typeface="Avenir Next LT Pro" panose="020B0504020202020204" pitchFamily="34" charset="0"/>
              </a:rPr>
              <a:t>pouvoirs publics</a:t>
            </a:r>
            <a:r>
              <a:rPr lang="fr-FR" sz="2200" dirty="0">
                <a:latin typeface="Avenir Next LT Pro" panose="020B05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fr-FR" sz="2200" b="1" dirty="0">
                <a:latin typeface="Avenir Next LT Pro" panose="020B0504020202020204" pitchFamily="34" charset="0"/>
              </a:rPr>
              <a:t>Défend le libre choix </a:t>
            </a:r>
            <a:r>
              <a:rPr lang="fr-FR" sz="2200" dirty="0">
                <a:latin typeface="Avenir Next LT Pro" panose="020B0504020202020204" pitchFamily="34" charset="0"/>
              </a:rPr>
              <a:t>de l’école.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Avenir Next LT Pro" panose="020B0504020202020204" pitchFamily="34" charset="0"/>
              </a:rPr>
              <a:t>Participe au débat éducatif.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10" name="Image 9" descr="Une image contenant horloge, signe, dessin&#10;&#10;Description générée automatiquement">
            <a:extLst>
              <a:ext uri="{FF2B5EF4-FFF2-40B4-BE49-F238E27FC236}">
                <a16:creationId xmlns:a16="http://schemas.microsoft.com/office/drawing/2014/main" id="{F012EF70-930A-4ADD-82A1-FBBADCDA2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938" y="1070684"/>
            <a:ext cx="2355415" cy="1553102"/>
          </a:xfrm>
          <a:prstGeom prst="rect">
            <a:avLst/>
          </a:prstGeom>
        </p:spPr>
      </p:pic>
      <p:pic>
        <p:nvPicPr>
          <p:cNvPr id="11" name="Image 10" descr="Une image contenant dessin, signe, horloge&#10;&#10;Description générée automatiquement">
            <a:extLst>
              <a:ext uri="{FF2B5EF4-FFF2-40B4-BE49-F238E27FC236}">
                <a16:creationId xmlns:a16="http://schemas.microsoft.com/office/drawing/2014/main" id="{F953041E-7ACE-4606-ACD0-23F1E46E6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655" y="4480243"/>
            <a:ext cx="2355416" cy="1553102"/>
          </a:xfrm>
          <a:prstGeom prst="rect">
            <a:avLst/>
          </a:prstGeom>
        </p:spPr>
      </p:pic>
      <p:pic>
        <p:nvPicPr>
          <p:cNvPr id="12" name="Image 11" descr="Une image contenant lit, pose&#10;&#10;Description générée automatiquement">
            <a:extLst>
              <a:ext uri="{FF2B5EF4-FFF2-40B4-BE49-F238E27FC236}">
                <a16:creationId xmlns:a16="http://schemas.microsoft.com/office/drawing/2014/main" id="{18351452-3847-41CC-A2C8-F4727EA9B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938" y="2709380"/>
            <a:ext cx="2363008" cy="3323965"/>
          </a:xfrm>
          <a:prstGeom prst="rect">
            <a:avLst/>
          </a:prstGeom>
        </p:spPr>
      </p:pic>
      <p:pic>
        <p:nvPicPr>
          <p:cNvPr id="15" name="Image 14" descr="Une image contenant personne, intérieur, jeune, garçon&#10;&#10;Description générée automatiquement">
            <a:extLst>
              <a:ext uri="{FF2B5EF4-FFF2-40B4-BE49-F238E27FC236}">
                <a16:creationId xmlns:a16="http://schemas.microsoft.com/office/drawing/2014/main" id="{FF92F549-17D0-4983-9D5C-3AB59CB66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655" y="1087914"/>
            <a:ext cx="2329501" cy="33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26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0089960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DU RHONE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FF8D3AE-6803-4FD9-87D3-2AB06239229D}"/>
              </a:ext>
            </a:extLst>
          </p:cNvPr>
          <p:cNvGrpSpPr/>
          <p:nvPr/>
        </p:nvGrpSpPr>
        <p:grpSpPr>
          <a:xfrm>
            <a:off x="436512" y="3972946"/>
            <a:ext cx="2765535" cy="2347626"/>
            <a:chOff x="439571" y="4273120"/>
            <a:chExt cx="2765535" cy="2347626"/>
          </a:xfrm>
        </p:grpSpPr>
        <p:sp>
          <p:nvSpPr>
            <p:cNvPr id="28" name="Google Shape;256;p37">
              <a:extLst>
                <a:ext uri="{FF2B5EF4-FFF2-40B4-BE49-F238E27FC236}">
                  <a16:creationId xmlns:a16="http://schemas.microsoft.com/office/drawing/2014/main" id="{6A9DF30F-6E54-4CA3-8964-B5473046870E}"/>
                </a:ext>
              </a:extLst>
            </p:cNvPr>
            <p:cNvSpPr txBox="1">
              <a:spLocks/>
            </p:cNvSpPr>
            <p:nvPr/>
          </p:nvSpPr>
          <p:spPr>
            <a:xfrm>
              <a:off x="449893" y="4273120"/>
              <a:ext cx="2755213" cy="81795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COMMUNICATION</a:t>
              </a:r>
            </a:p>
          </p:txBody>
        </p:sp>
        <p:sp>
          <p:nvSpPr>
            <p:cNvPr id="32" name="Google Shape;256;p37">
              <a:extLst>
                <a:ext uri="{FF2B5EF4-FFF2-40B4-BE49-F238E27FC236}">
                  <a16:creationId xmlns:a16="http://schemas.microsoft.com/office/drawing/2014/main" id="{61F8039E-8B4E-4AFF-905B-004835CDF116}"/>
                </a:ext>
              </a:extLst>
            </p:cNvPr>
            <p:cNvSpPr txBox="1">
              <a:spLocks/>
            </p:cNvSpPr>
            <p:nvPr/>
          </p:nvSpPr>
          <p:spPr>
            <a:xfrm>
              <a:off x="439571" y="4901134"/>
              <a:ext cx="2755214" cy="1719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Newsletters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Site w</a:t>
              </a:r>
              <a:r>
                <a:rPr lang="fr-FR" sz="1800" b="1" dirty="0">
                  <a:solidFill>
                    <a:schemeClr val="tx1"/>
                  </a:solidFill>
                  <a:latin typeface="Avenir Next LT Pro" panose="020B0504020202020204" pitchFamily="34" charset="0"/>
                </a:rPr>
                <a:t>e</a:t>
              </a: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b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Facebook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Information et Conseil aux Familles</a:t>
              </a:r>
              <a:endParaRPr lang="fr-FR" sz="18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3AF972E-A04F-4F90-ADFE-7192116FE6E8}"/>
              </a:ext>
            </a:extLst>
          </p:cNvPr>
          <p:cNvGrpSpPr/>
          <p:nvPr/>
        </p:nvGrpSpPr>
        <p:grpSpPr>
          <a:xfrm>
            <a:off x="9414698" y="1510407"/>
            <a:ext cx="1871801" cy="2281883"/>
            <a:chOff x="6977283" y="1405584"/>
            <a:chExt cx="1440485" cy="1756073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8796F272-8C4D-432A-A241-B2FF1337511F}"/>
                </a:ext>
              </a:extLst>
            </p:cNvPr>
            <p:cNvGrpSpPr/>
            <p:nvPr/>
          </p:nvGrpSpPr>
          <p:grpSpPr>
            <a:xfrm>
              <a:off x="6977283" y="1405584"/>
              <a:ext cx="1440485" cy="1756073"/>
              <a:chOff x="6933805" y="1459826"/>
              <a:chExt cx="1440485" cy="1756073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7F534760-9F0A-453F-9D0A-D47D4B9E74CF}"/>
                  </a:ext>
                </a:extLst>
              </p:cNvPr>
              <p:cNvGrpSpPr/>
              <p:nvPr/>
            </p:nvGrpSpPr>
            <p:grpSpPr>
              <a:xfrm>
                <a:off x="6933805" y="1459826"/>
                <a:ext cx="1440485" cy="1756073"/>
                <a:chOff x="1451916" y="1219602"/>
                <a:chExt cx="1635920" cy="1994325"/>
              </a:xfrm>
            </p:grpSpPr>
            <p:sp>
              <p:nvSpPr>
                <p:cNvPr id="38" name="Organigramme : Connecteur 1">
                  <a:extLst>
                    <a:ext uri="{FF2B5EF4-FFF2-40B4-BE49-F238E27FC236}">
                      <a16:creationId xmlns:a16="http://schemas.microsoft.com/office/drawing/2014/main" id="{C34761CE-E20A-4F38-958D-0ED1AC61F236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1DB3AE"/>
                    </a:solidFill>
                  </a:endParaRPr>
                </a:p>
              </p:txBody>
            </p: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B4D856E9-B40D-4AB4-928D-D1E25F2022C1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Organigramme : Connecteur 36">
                <a:extLst>
                  <a:ext uri="{FF2B5EF4-FFF2-40B4-BE49-F238E27FC236}">
                    <a16:creationId xmlns:a16="http://schemas.microsoft.com/office/drawing/2014/main" id="{BFF72178-FB31-489D-A087-1E8266D7C8D1}"/>
                  </a:ext>
                </a:extLst>
              </p:cNvPr>
              <p:cNvSpPr/>
              <p:nvPr/>
            </p:nvSpPr>
            <p:spPr>
              <a:xfrm>
                <a:off x="7098421" y="1624441"/>
                <a:ext cx="1111251" cy="1111251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1DB3AE"/>
                  </a:solidFill>
                </a:endParaRPr>
              </a:p>
            </p:txBody>
          </p:sp>
        </p:grp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12D2EE63-81C6-454D-8D4E-48DD922C9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9259" y="1796914"/>
              <a:ext cx="715063" cy="715063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28AED01-8994-4A99-9DD6-B7FC9BAD88C1}"/>
              </a:ext>
            </a:extLst>
          </p:cNvPr>
          <p:cNvGrpSpPr/>
          <p:nvPr/>
        </p:nvGrpSpPr>
        <p:grpSpPr>
          <a:xfrm>
            <a:off x="3732634" y="1510407"/>
            <a:ext cx="1871801" cy="2281883"/>
            <a:chOff x="3654876" y="1783474"/>
            <a:chExt cx="1871801" cy="2281883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43C62AEE-1F98-459E-B467-F92B2B217F8E}"/>
                </a:ext>
              </a:extLst>
            </p:cNvPr>
            <p:cNvGrpSpPr/>
            <p:nvPr/>
          </p:nvGrpSpPr>
          <p:grpSpPr>
            <a:xfrm>
              <a:off x="3654876" y="1783474"/>
              <a:ext cx="1871801" cy="2281883"/>
              <a:chOff x="2612948" y="1459826"/>
              <a:chExt cx="1440485" cy="1756073"/>
            </a:xfrm>
          </p:grpSpPr>
          <p:sp>
            <p:nvSpPr>
              <p:cNvPr id="51" name="Organigramme : Connecteur 50">
                <a:extLst>
                  <a:ext uri="{FF2B5EF4-FFF2-40B4-BE49-F238E27FC236}">
                    <a16:creationId xmlns:a16="http://schemas.microsoft.com/office/drawing/2014/main" id="{BD5FB037-5D70-477C-89F4-026B08F833E1}"/>
                  </a:ext>
                </a:extLst>
              </p:cNvPr>
              <p:cNvSpPr/>
              <p:nvPr/>
            </p:nvSpPr>
            <p:spPr>
              <a:xfrm>
                <a:off x="2777565" y="1639698"/>
                <a:ext cx="1111251" cy="1111251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8E864EA2-1F23-4F1B-B229-C1DF804CC658}"/>
                  </a:ext>
                </a:extLst>
              </p:cNvPr>
              <p:cNvGrpSpPr/>
              <p:nvPr/>
            </p:nvGrpSpPr>
            <p:grpSpPr>
              <a:xfrm>
                <a:off x="2612948" y="1459826"/>
                <a:ext cx="1440485" cy="1756073"/>
                <a:chOff x="1451916" y="1219602"/>
                <a:chExt cx="1635920" cy="1994325"/>
              </a:xfrm>
            </p:grpSpPr>
            <p:sp>
              <p:nvSpPr>
                <p:cNvPr id="52" name="Organigramme : Connecteur 1">
                  <a:extLst>
                    <a:ext uri="{FF2B5EF4-FFF2-40B4-BE49-F238E27FC236}">
                      <a16:creationId xmlns:a16="http://schemas.microsoft.com/office/drawing/2014/main" id="{771B545D-E3F2-4663-ACC3-FD32118AD745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238DF159-9CAB-414A-9655-3945DE5F6D2F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BF854478-59F8-44DA-B8F8-6DA43D9F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5893" y="2286680"/>
              <a:ext cx="929170" cy="929170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E42625F3-2B73-46B5-8169-B7E5EDC82812}"/>
              </a:ext>
            </a:extLst>
          </p:cNvPr>
          <p:cNvGrpSpPr/>
          <p:nvPr/>
        </p:nvGrpSpPr>
        <p:grpSpPr>
          <a:xfrm>
            <a:off x="6573666" y="1510407"/>
            <a:ext cx="1871801" cy="2281883"/>
            <a:chOff x="6502128" y="1783474"/>
            <a:chExt cx="1871801" cy="2281883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55F56D93-D4ED-4A5F-AE3B-5F547D97F321}"/>
                </a:ext>
              </a:extLst>
            </p:cNvPr>
            <p:cNvGrpSpPr/>
            <p:nvPr/>
          </p:nvGrpSpPr>
          <p:grpSpPr>
            <a:xfrm>
              <a:off x="6502128" y="1783474"/>
              <a:ext cx="1871801" cy="2281883"/>
              <a:chOff x="4773676" y="1459826"/>
              <a:chExt cx="1440485" cy="175607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7F383B09-EAE8-4801-A16D-55FDE23AD7AD}"/>
                  </a:ext>
                </a:extLst>
              </p:cNvPr>
              <p:cNvGrpSpPr/>
              <p:nvPr/>
            </p:nvGrpSpPr>
            <p:grpSpPr>
              <a:xfrm>
                <a:off x="4773676" y="1459826"/>
                <a:ext cx="1440485" cy="1756073"/>
                <a:chOff x="1451916" y="1219602"/>
                <a:chExt cx="1635920" cy="1994325"/>
              </a:xfrm>
            </p:grpSpPr>
            <p:sp>
              <p:nvSpPr>
                <p:cNvPr id="45" name="Organigramme : Connecteur 1">
                  <a:extLst>
                    <a:ext uri="{FF2B5EF4-FFF2-40B4-BE49-F238E27FC236}">
                      <a16:creationId xmlns:a16="http://schemas.microsoft.com/office/drawing/2014/main" id="{907FF3DD-3176-4C36-9AED-19D881E3C28B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906BC40F-8F9F-4618-ADD1-823E326A07D7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Organigramme : Connecteur 43">
                <a:extLst>
                  <a:ext uri="{FF2B5EF4-FFF2-40B4-BE49-F238E27FC236}">
                    <a16:creationId xmlns:a16="http://schemas.microsoft.com/office/drawing/2014/main" id="{52081DB7-F76C-496B-8E81-383CFBE2C30D}"/>
                  </a:ext>
                </a:extLst>
              </p:cNvPr>
              <p:cNvSpPr/>
              <p:nvPr/>
            </p:nvSpPr>
            <p:spPr>
              <a:xfrm>
                <a:off x="4938292" y="1624442"/>
                <a:ext cx="1111251" cy="1111251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5E254772-29F5-48E9-B5EF-1CAAE67E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3297" y="2286680"/>
              <a:ext cx="929170" cy="929170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4F8451D-D3F4-4438-9999-A70023CE0DE3}"/>
              </a:ext>
            </a:extLst>
          </p:cNvPr>
          <p:cNvGrpSpPr/>
          <p:nvPr/>
        </p:nvGrpSpPr>
        <p:grpSpPr>
          <a:xfrm>
            <a:off x="3273845" y="3972946"/>
            <a:ext cx="2755214" cy="2079459"/>
            <a:chOff x="3227525" y="4236176"/>
            <a:chExt cx="2755214" cy="2079459"/>
          </a:xfrm>
        </p:grpSpPr>
        <p:sp>
          <p:nvSpPr>
            <p:cNvPr id="29" name="Google Shape;256;p37">
              <a:extLst>
                <a:ext uri="{FF2B5EF4-FFF2-40B4-BE49-F238E27FC236}">
                  <a16:creationId xmlns:a16="http://schemas.microsoft.com/office/drawing/2014/main" id="{8A525F74-254D-4ABB-B203-0138FDA69999}"/>
                </a:ext>
              </a:extLst>
            </p:cNvPr>
            <p:cNvSpPr txBox="1">
              <a:spLocks/>
            </p:cNvSpPr>
            <p:nvPr/>
          </p:nvSpPr>
          <p:spPr>
            <a:xfrm>
              <a:off x="3299205" y="4236176"/>
              <a:ext cx="2582547" cy="81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Lato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ÉVÉNEMENTS</a:t>
              </a:r>
            </a:p>
          </p:txBody>
        </p:sp>
        <p:sp>
          <p:nvSpPr>
            <p:cNvPr id="47" name="Google Shape;256;p37">
              <a:extLst>
                <a:ext uri="{FF2B5EF4-FFF2-40B4-BE49-F238E27FC236}">
                  <a16:creationId xmlns:a16="http://schemas.microsoft.com/office/drawing/2014/main" id="{AE104ED1-00FB-4A61-93C8-93E5F51396FB}"/>
                </a:ext>
              </a:extLst>
            </p:cNvPr>
            <p:cNvSpPr txBox="1">
              <a:spLocks/>
            </p:cNvSpPr>
            <p:nvPr/>
          </p:nvSpPr>
          <p:spPr>
            <a:xfrm>
              <a:off x="3227525" y="4901136"/>
              <a:ext cx="2755214" cy="1414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Confér</a:t>
              </a:r>
              <a:r>
                <a:rPr lang="fr-FR" sz="1800" b="1" dirty="0">
                  <a:solidFill>
                    <a:schemeClr val="tx1"/>
                  </a:solidFill>
                  <a:latin typeface="Avenir Next LT Pro" panose="020B0504020202020204" pitchFamily="34" charset="0"/>
                </a:rPr>
                <a:t>en</a:t>
              </a: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ces et Visio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Cycles d’ateliers parentalité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Rencontres Parents-Ecole</a:t>
              </a:r>
              <a:r>
                <a:rPr lang="fr-FR" sz="1600" b="0" i="0" baseline="30000" dirty="0">
                  <a:solidFill>
                    <a:srgbClr val="4D5156"/>
                  </a:solidFill>
                  <a:effectLst/>
                  <a:latin typeface="arial" panose="020B0604020202020204" pitchFamily="34" charset="0"/>
                </a:rPr>
                <a:t>©</a:t>
              </a:r>
              <a:endParaRPr lang="fr-FR" sz="1050" b="1" baseline="300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557C180-4882-4DF5-941B-6215815962BC}"/>
              </a:ext>
            </a:extLst>
          </p:cNvPr>
          <p:cNvGrpSpPr/>
          <p:nvPr/>
        </p:nvGrpSpPr>
        <p:grpSpPr>
          <a:xfrm>
            <a:off x="6039923" y="3972946"/>
            <a:ext cx="2961533" cy="2079458"/>
            <a:chOff x="6032620" y="4236176"/>
            <a:chExt cx="2961533" cy="2079458"/>
          </a:xfrm>
        </p:grpSpPr>
        <p:sp>
          <p:nvSpPr>
            <p:cNvPr id="30" name="Google Shape;256;p37">
              <a:extLst>
                <a:ext uri="{FF2B5EF4-FFF2-40B4-BE49-F238E27FC236}">
                  <a16:creationId xmlns:a16="http://schemas.microsoft.com/office/drawing/2014/main" id="{1D53AFA3-F557-4722-A4C8-17743C47F503}"/>
                </a:ext>
              </a:extLst>
            </p:cNvPr>
            <p:cNvSpPr txBox="1">
              <a:spLocks/>
            </p:cNvSpPr>
            <p:nvPr/>
          </p:nvSpPr>
          <p:spPr>
            <a:xfrm>
              <a:off x="6032620" y="4236176"/>
              <a:ext cx="2961533" cy="81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Lato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ACCOMPAGNEMENTS</a:t>
              </a:r>
            </a:p>
          </p:txBody>
        </p:sp>
        <p:sp>
          <p:nvSpPr>
            <p:cNvPr id="54" name="Google Shape;256;p37">
              <a:extLst>
                <a:ext uri="{FF2B5EF4-FFF2-40B4-BE49-F238E27FC236}">
                  <a16:creationId xmlns:a16="http://schemas.microsoft.com/office/drawing/2014/main" id="{A51B8C50-A2A3-4DE0-BC20-665E5D061FB8}"/>
                </a:ext>
              </a:extLst>
            </p:cNvPr>
            <p:cNvSpPr txBox="1">
              <a:spLocks/>
            </p:cNvSpPr>
            <p:nvPr/>
          </p:nvSpPr>
          <p:spPr>
            <a:xfrm>
              <a:off x="6061350" y="4901135"/>
              <a:ext cx="2755214" cy="1414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Besoins éducatifs particuliers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Orientation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Parentalité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3CA55BF-7801-438A-85D3-D4957EED71BE}"/>
              </a:ext>
            </a:extLst>
          </p:cNvPr>
          <p:cNvGrpSpPr/>
          <p:nvPr/>
        </p:nvGrpSpPr>
        <p:grpSpPr>
          <a:xfrm>
            <a:off x="8988635" y="3972946"/>
            <a:ext cx="2961533" cy="2079457"/>
            <a:chOff x="8977061" y="4236176"/>
            <a:chExt cx="2755214" cy="2079457"/>
          </a:xfrm>
        </p:grpSpPr>
        <p:sp>
          <p:nvSpPr>
            <p:cNvPr id="31" name="Google Shape;256;p37">
              <a:extLst>
                <a:ext uri="{FF2B5EF4-FFF2-40B4-BE49-F238E27FC236}">
                  <a16:creationId xmlns:a16="http://schemas.microsoft.com/office/drawing/2014/main" id="{948A9EE1-D94C-4739-9534-642CCE84D86B}"/>
                </a:ext>
              </a:extLst>
            </p:cNvPr>
            <p:cNvSpPr txBox="1">
              <a:spLocks/>
            </p:cNvSpPr>
            <p:nvPr/>
          </p:nvSpPr>
          <p:spPr>
            <a:xfrm>
              <a:off x="9016256" y="4236176"/>
              <a:ext cx="2672943" cy="81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Lato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REPRÉSENTATIONS</a:t>
              </a:r>
            </a:p>
          </p:txBody>
        </p:sp>
        <p:sp>
          <p:nvSpPr>
            <p:cNvPr id="55" name="Google Shape;256;p37">
              <a:extLst>
                <a:ext uri="{FF2B5EF4-FFF2-40B4-BE49-F238E27FC236}">
                  <a16:creationId xmlns:a16="http://schemas.microsoft.com/office/drawing/2014/main" id="{F3D08E86-8C66-4504-A220-E169F7DE2A42}"/>
                </a:ext>
              </a:extLst>
            </p:cNvPr>
            <p:cNvSpPr txBox="1">
              <a:spLocks/>
            </p:cNvSpPr>
            <p:nvPr/>
          </p:nvSpPr>
          <p:spPr>
            <a:xfrm>
              <a:off x="8977061" y="4901134"/>
              <a:ext cx="2755214" cy="1414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Commissions d’appel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Direction Diocésaine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MDPH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FERS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…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endParaRPr lang="fr-FR" sz="1800" b="1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2E91EC-163A-436E-8530-E863F55A7C4A}"/>
              </a:ext>
            </a:extLst>
          </p:cNvPr>
          <p:cNvGrpSpPr/>
          <p:nvPr/>
        </p:nvGrpSpPr>
        <p:grpSpPr>
          <a:xfrm>
            <a:off x="891602" y="1510407"/>
            <a:ext cx="1871801" cy="2281883"/>
            <a:chOff x="891602" y="1626157"/>
            <a:chExt cx="1871801" cy="2281883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3DC89E1F-80D4-4C05-9EF3-B2ED717E8C93}"/>
                </a:ext>
              </a:extLst>
            </p:cNvPr>
            <p:cNvGrpSpPr/>
            <p:nvPr/>
          </p:nvGrpSpPr>
          <p:grpSpPr>
            <a:xfrm>
              <a:off x="891602" y="1626157"/>
              <a:ext cx="1871801" cy="2281883"/>
              <a:chOff x="891602" y="1783474"/>
              <a:chExt cx="1871801" cy="2281883"/>
            </a:xfrm>
          </p:grpSpPr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06B88DAD-BDD6-4FA3-8A25-0B42CC219920}"/>
                  </a:ext>
                </a:extLst>
              </p:cNvPr>
              <p:cNvGrpSpPr/>
              <p:nvPr/>
            </p:nvGrpSpPr>
            <p:grpSpPr>
              <a:xfrm>
                <a:off x="891602" y="1783474"/>
                <a:ext cx="1871801" cy="2281883"/>
                <a:chOff x="1451916" y="1219602"/>
                <a:chExt cx="1635920" cy="1994325"/>
              </a:xfrm>
            </p:grpSpPr>
            <p:sp>
              <p:nvSpPr>
                <p:cNvPr id="59" name="Organigramme : Connecteur 1">
                  <a:extLst>
                    <a:ext uri="{FF2B5EF4-FFF2-40B4-BE49-F238E27FC236}">
                      <a16:creationId xmlns:a16="http://schemas.microsoft.com/office/drawing/2014/main" id="{093E4976-8819-4135-8987-F965B16D1CC2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D00380"/>
                    </a:solidFill>
                    <a:latin typeface="Josefin Sans"/>
                  </a:endParaRPr>
                </a:p>
              </p:txBody>
            </p: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BB4AB3B3-1C87-4E91-87BA-AD8419845690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Organigramme : Connecteur 57">
                <a:extLst>
                  <a:ext uri="{FF2B5EF4-FFF2-40B4-BE49-F238E27FC236}">
                    <a16:creationId xmlns:a16="http://schemas.microsoft.com/office/drawing/2014/main" id="{D73CD513-6675-4CD0-BE67-DE1884AF51E4}"/>
                  </a:ext>
                </a:extLst>
              </p:cNvPr>
              <p:cNvSpPr/>
              <p:nvPr/>
            </p:nvSpPr>
            <p:spPr>
              <a:xfrm>
                <a:off x="1105508" y="2016875"/>
                <a:ext cx="1443986" cy="1443986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Josefin Sans"/>
                </a:endParaRPr>
              </a:p>
            </p:txBody>
          </p:sp>
        </p:grp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1701F03-9183-454D-8248-2A9FE9617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464" y="2090200"/>
              <a:ext cx="1003309" cy="1003309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609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-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SERVICES AUX APEL D’ÉTABLISSEMENT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7BBB18B9-B7B3-492A-802F-5EABA871A629}"/>
              </a:ext>
            </a:extLst>
          </p:cNvPr>
          <p:cNvGrpSpPr/>
          <p:nvPr/>
        </p:nvGrpSpPr>
        <p:grpSpPr>
          <a:xfrm>
            <a:off x="426188" y="3966295"/>
            <a:ext cx="2765535" cy="2347626"/>
            <a:chOff x="439571" y="4273120"/>
            <a:chExt cx="2765535" cy="2347626"/>
          </a:xfrm>
        </p:grpSpPr>
        <p:sp>
          <p:nvSpPr>
            <p:cNvPr id="42" name="Google Shape;256;p37">
              <a:extLst>
                <a:ext uri="{FF2B5EF4-FFF2-40B4-BE49-F238E27FC236}">
                  <a16:creationId xmlns:a16="http://schemas.microsoft.com/office/drawing/2014/main" id="{C1A83BD9-98B4-41B2-AF78-71E06700FDD3}"/>
                </a:ext>
              </a:extLst>
            </p:cNvPr>
            <p:cNvSpPr txBox="1">
              <a:spLocks/>
            </p:cNvSpPr>
            <p:nvPr/>
          </p:nvSpPr>
          <p:spPr>
            <a:xfrm>
              <a:off x="449893" y="4273120"/>
              <a:ext cx="2755213" cy="81795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COMMUNICATION</a:t>
              </a:r>
            </a:p>
          </p:txBody>
        </p:sp>
        <p:sp>
          <p:nvSpPr>
            <p:cNvPr id="43" name="Google Shape;256;p37">
              <a:extLst>
                <a:ext uri="{FF2B5EF4-FFF2-40B4-BE49-F238E27FC236}">
                  <a16:creationId xmlns:a16="http://schemas.microsoft.com/office/drawing/2014/main" id="{9202083C-0531-45B6-9EE6-0D5502DC89F2}"/>
                </a:ext>
              </a:extLst>
            </p:cNvPr>
            <p:cNvSpPr txBox="1">
              <a:spLocks/>
            </p:cNvSpPr>
            <p:nvPr/>
          </p:nvSpPr>
          <p:spPr>
            <a:xfrm>
              <a:off x="439571" y="4901134"/>
              <a:ext cx="2755214" cy="1719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Newsletters mensuelle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 err="1">
                  <a:solidFill>
                    <a:srgbClr val="000000"/>
                  </a:solidFill>
                  <a:latin typeface="Avenir Next LT Pro" panose="020B0504020202020204" pitchFamily="34" charset="0"/>
                </a:rPr>
                <a:t>Siteweb</a:t>
              </a:r>
              <a:endParaRPr lang="fr-FR" sz="1800" b="1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Relais Facebook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Modèles de documents</a:t>
              </a:r>
              <a:endParaRPr lang="fr-FR" sz="18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3698E341-A8C3-4761-90E3-DE494A485B9C}"/>
              </a:ext>
            </a:extLst>
          </p:cNvPr>
          <p:cNvGrpSpPr/>
          <p:nvPr/>
        </p:nvGrpSpPr>
        <p:grpSpPr>
          <a:xfrm>
            <a:off x="6299530" y="3966295"/>
            <a:ext cx="2765535" cy="2347626"/>
            <a:chOff x="439571" y="4273120"/>
            <a:chExt cx="2765535" cy="2347626"/>
          </a:xfrm>
        </p:grpSpPr>
        <p:sp>
          <p:nvSpPr>
            <p:cNvPr id="45" name="Google Shape;256;p37">
              <a:extLst>
                <a:ext uri="{FF2B5EF4-FFF2-40B4-BE49-F238E27FC236}">
                  <a16:creationId xmlns:a16="http://schemas.microsoft.com/office/drawing/2014/main" id="{1B6488A6-5258-4F44-81F9-92D731FCFB72}"/>
                </a:ext>
              </a:extLst>
            </p:cNvPr>
            <p:cNvSpPr txBox="1">
              <a:spLocks/>
            </p:cNvSpPr>
            <p:nvPr/>
          </p:nvSpPr>
          <p:spPr>
            <a:xfrm>
              <a:off x="449893" y="4273120"/>
              <a:ext cx="2755213" cy="81795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SUBVENTIONS</a:t>
              </a:r>
            </a:p>
          </p:txBody>
        </p:sp>
        <p:sp>
          <p:nvSpPr>
            <p:cNvPr id="46" name="Google Shape;256;p37">
              <a:extLst>
                <a:ext uri="{FF2B5EF4-FFF2-40B4-BE49-F238E27FC236}">
                  <a16:creationId xmlns:a16="http://schemas.microsoft.com/office/drawing/2014/main" id="{051524FD-02ED-41B7-BE14-A8F4DF07E12E}"/>
                </a:ext>
              </a:extLst>
            </p:cNvPr>
            <p:cNvSpPr txBox="1">
              <a:spLocks/>
            </p:cNvSpPr>
            <p:nvPr/>
          </p:nvSpPr>
          <p:spPr>
            <a:xfrm>
              <a:off x="439571" y="4901134"/>
              <a:ext cx="2755214" cy="1719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Information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Accompagnement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Attribution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Soirée</a:t>
              </a:r>
              <a:endParaRPr lang="fr-FR" sz="18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C325372F-FA4D-4DDD-A695-A905E4582088}"/>
              </a:ext>
            </a:extLst>
          </p:cNvPr>
          <p:cNvGrpSpPr/>
          <p:nvPr/>
        </p:nvGrpSpPr>
        <p:grpSpPr>
          <a:xfrm>
            <a:off x="3372865" y="3966295"/>
            <a:ext cx="2765535" cy="2347626"/>
            <a:chOff x="439571" y="4273120"/>
            <a:chExt cx="2765535" cy="2347626"/>
          </a:xfrm>
        </p:grpSpPr>
        <p:sp>
          <p:nvSpPr>
            <p:cNvPr id="48" name="Google Shape;256;p37">
              <a:extLst>
                <a:ext uri="{FF2B5EF4-FFF2-40B4-BE49-F238E27FC236}">
                  <a16:creationId xmlns:a16="http://schemas.microsoft.com/office/drawing/2014/main" id="{DD1CADBD-30F5-4E25-9282-72111339F89A}"/>
                </a:ext>
              </a:extLst>
            </p:cNvPr>
            <p:cNvSpPr txBox="1">
              <a:spLocks/>
            </p:cNvSpPr>
            <p:nvPr/>
          </p:nvSpPr>
          <p:spPr>
            <a:xfrm>
              <a:off x="449893" y="4273120"/>
              <a:ext cx="2755213" cy="81795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FORMATION</a:t>
              </a:r>
            </a:p>
          </p:txBody>
        </p:sp>
        <p:sp>
          <p:nvSpPr>
            <p:cNvPr id="49" name="Google Shape;256;p37">
              <a:extLst>
                <a:ext uri="{FF2B5EF4-FFF2-40B4-BE49-F238E27FC236}">
                  <a16:creationId xmlns:a16="http://schemas.microsoft.com/office/drawing/2014/main" id="{631BED78-048F-46D8-941E-0D02CD509149}"/>
                </a:ext>
              </a:extLst>
            </p:cNvPr>
            <p:cNvSpPr txBox="1">
              <a:spLocks/>
            </p:cNvSpPr>
            <p:nvPr/>
          </p:nvSpPr>
          <p:spPr>
            <a:xfrm>
              <a:off x="439571" y="4901134"/>
              <a:ext cx="2755214" cy="1719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Formations vie associative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6893568A-78ED-4456-A967-DEEA9896D560}"/>
              </a:ext>
            </a:extLst>
          </p:cNvPr>
          <p:cNvGrpSpPr/>
          <p:nvPr/>
        </p:nvGrpSpPr>
        <p:grpSpPr>
          <a:xfrm>
            <a:off x="9269570" y="3966295"/>
            <a:ext cx="2765535" cy="2347626"/>
            <a:chOff x="439571" y="4273120"/>
            <a:chExt cx="2765535" cy="2347626"/>
          </a:xfrm>
        </p:grpSpPr>
        <p:sp>
          <p:nvSpPr>
            <p:cNvPr id="51" name="Google Shape;256;p37">
              <a:extLst>
                <a:ext uri="{FF2B5EF4-FFF2-40B4-BE49-F238E27FC236}">
                  <a16:creationId xmlns:a16="http://schemas.microsoft.com/office/drawing/2014/main" id="{CE0F725D-A709-42A4-9847-2A347C83B2A9}"/>
                </a:ext>
              </a:extLst>
            </p:cNvPr>
            <p:cNvSpPr txBox="1">
              <a:spLocks/>
            </p:cNvSpPr>
            <p:nvPr/>
          </p:nvSpPr>
          <p:spPr>
            <a:xfrm>
              <a:off x="449893" y="4273120"/>
              <a:ext cx="2755213" cy="81795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VIE DES APEL</a:t>
              </a:r>
            </a:p>
          </p:txBody>
        </p:sp>
        <p:sp>
          <p:nvSpPr>
            <p:cNvPr id="52" name="Google Shape;256;p37">
              <a:extLst>
                <a:ext uri="{FF2B5EF4-FFF2-40B4-BE49-F238E27FC236}">
                  <a16:creationId xmlns:a16="http://schemas.microsoft.com/office/drawing/2014/main" id="{C5D2A62F-CAE1-4499-A6CD-F585C042DB54}"/>
                </a:ext>
              </a:extLst>
            </p:cNvPr>
            <p:cNvSpPr txBox="1">
              <a:spLocks/>
            </p:cNvSpPr>
            <p:nvPr/>
          </p:nvSpPr>
          <p:spPr>
            <a:xfrm>
              <a:off x="439571" y="4901134"/>
              <a:ext cx="2755214" cy="1719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Réunions de bassins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Commission pastorale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Boîtes à idées</a:t>
              </a:r>
              <a:endParaRPr lang="fr-FR" sz="18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2611709-5FB8-47E4-8000-9E832C7967DA}"/>
              </a:ext>
            </a:extLst>
          </p:cNvPr>
          <p:cNvGrpSpPr/>
          <p:nvPr/>
        </p:nvGrpSpPr>
        <p:grpSpPr>
          <a:xfrm>
            <a:off x="910468" y="1427711"/>
            <a:ext cx="1821824" cy="2585218"/>
            <a:chOff x="1481325" y="1640958"/>
            <a:chExt cx="1821824" cy="25852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0F1D8B-AD21-4F3F-B4A6-7E62BFE9EA6D}"/>
                </a:ext>
              </a:extLst>
            </p:cNvPr>
            <p:cNvSpPr/>
            <p:nvPr/>
          </p:nvSpPr>
          <p:spPr>
            <a:xfrm>
              <a:off x="1615928" y="1640958"/>
              <a:ext cx="1552619" cy="2117372"/>
            </a:xfrm>
            <a:prstGeom prst="rect">
              <a:avLst/>
            </a:prstGeom>
            <a:solidFill>
              <a:srgbClr val="765C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DF0251-D6B8-45D0-906B-F167795CD538}"/>
                </a:ext>
              </a:extLst>
            </p:cNvPr>
            <p:cNvSpPr/>
            <p:nvPr/>
          </p:nvSpPr>
          <p:spPr>
            <a:xfrm>
              <a:off x="1481325" y="1791832"/>
              <a:ext cx="1821824" cy="18218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9E51261F-C504-4CB2-BF25-DE0919DE23B8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2392237" y="3613656"/>
              <a:ext cx="0" cy="5575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622286BF-AC4C-4751-B747-72795615F905}"/>
                </a:ext>
              </a:extLst>
            </p:cNvPr>
            <p:cNvSpPr/>
            <p:nvPr/>
          </p:nvSpPr>
          <p:spPr>
            <a:xfrm flipV="1">
              <a:off x="2335634" y="4099323"/>
              <a:ext cx="126853" cy="1268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3689FB9-A4AD-4D30-9DB9-EADB5BA8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407" y="2084002"/>
              <a:ext cx="1240813" cy="1240813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60BF646-02A3-457C-A559-C6A6D45E74A5}"/>
              </a:ext>
            </a:extLst>
          </p:cNvPr>
          <p:cNvGrpSpPr/>
          <p:nvPr/>
        </p:nvGrpSpPr>
        <p:grpSpPr>
          <a:xfrm>
            <a:off x="3840929" y="1427712"/>
            <a:ext cx="1821824" cy="2585217"/>
            <a:chOff x="3848522" y="1640958"/>
            <a:chExt cx="1821824" cy="258521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82C10CF-D6E7-4AF5-8239-88130DE934CE}"/>
                </a:ext>
              </a:extLst>
            </p:cNvPr>
            <p:cNvSpPr/>
            <p:nvPr/>
          </p:nvSpPr>
          <p:spPr>
            <a:xfrm>
              <a:off x="3983123" y="1640958"/>
              <a:ext cx="1552619" cy="2117373"/>
            </a:xfrm>
            <a:prstGeom prst="rect">
              <a:avLst/>
            </a:prstGeom>
            <a:solidFill>
              <a:srgbClr val="765C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A6FEC2-9299-4C4F-A9CF-4F1977962B47}"/>
                </a:ext>
              </a:extLst>
            </p:cNvPr>
            <p:cNvSpPr/>
            <p:nvPr/>
          </p:nvSpPr>
          <p:spPr>
            <a:xfrm>
              <a:off x="3848522" y="1791832"/>
              <a:ext cx="1821824" cy="18218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609C2BA-C07F-41EB-AA0A-AF3D111D5537}"/>
                </a:ext>
              </a:extLst>
            </p:cNvPr>
            <p:cNvCxnSpPr/>
            <p:nvPr/>
          </p:nvCxnSpPr>
          <p:spPr>
            <a:xfrm>
              <a:off x="4755423" y="3613656"/>
              <a:ext cx="0" cy="5575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B17D52BF-EBD9-4F07-A310-24FA9F9646CC}"/>
                </a:ext>
              </a:extLst>
            </p:cNvPr>
            <p:cNvSpPr/>
            <p:nvPr/>
          </p:nvSpPr>
          <p:spPr>
            <a:xfrm flipV="1">
              <a:off x="4695515" y="4099322"/>
              <a:ext cx="126853" cy="1268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5A3C06F-8AE5-4DC6-A9AA-83F4EB4BE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51" y="2143270"/>
              <a:ext cx="1112744" cy="1112744"/>
            </a:xfrm>
            <a:prstGeom prst="rect">
              <a:avLst/>
            </a:prstGeom>
          </p:spPr>
        </p:pic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300C6024-9F2D-4686-9BDC-02F1745783C7}"/>
              </a:ext>
            </a:extLst>
          </p:cNvPr>
          <p:cNvGrpSpPr/>
          <p:nvPr/>
        </p:nvGrpSpPr>
        <p:grpSpPr>
          <a:xfrm>
            <a:off x="6771390" y="1431889"/>
            <a:ext cx="1821824" cy="2576863"/>
            <a:chOff x="6215719" y="1649312"/>
            <a:chExt cx="1821824" cy="25768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D22D9F-6432-4080-8FE2-D9B05D6FF665}"/>
                </a:ext>
              </a:extLst>
            </p:cNvPr>
            <p:cNvSpPr/>
            <p:nvPr/>
          </p:nvSpPr>
          <p:spPr>
            <a:xfrm>
              <a:off x="6350318" y="1649312"/>
              <a:ext cx="1552619" cy="2117373"/>
            </a:xfrm>
            <a:prstGeom prst="rect">
              <a:avLst/>
            </a:prstGeom>
            <a:solidFill>
              <a:srgbClr val="765C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893F2B-A30D-4BFF-9396-AE3494D949BA}"/>
                </a:ext>
              </a:extLst>
            </p:cNvPr>
            <p:cNvSpPr/>
            <p:nvPr/>
          </p:nvSpPr>
          <p:spPr>
            <a:xfrm>
              <a:off x="6215719" y="1791832"/>
              <a:ext cx="1821824" cy="18218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97F7950B-9981-4CAE-A5D8-3E9634B7F12D}"/>
                </a:ext>
              </a:extLst>
            </p:cNvPr>
            <p:cNvCxnSpPr/>
            <p:nvPr/>
          </p:nvCxnSpPr>
          <p:spPr>
            <a:xfrm>
              <a:off x="7103165" y="3620529"/>
              <a:ext cx="0" cy="5575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CC39A752-2A50-4750-AD5C-99321FC97809}"/>
                </a:ext>
              </a:extLst>
            </p:cNvPr>
            <p:cNvSpPr/>
            <p:nvPr/>
          </p:nvSpPr>
          <p:spPr>
            <a:xfrm flipV="1">
              <a:off x="7042728" y="4099322"/>
              <a:ext cx="126853" cy="1268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F9498C3-5E7D-46DC-90E8-B8A03C3DB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560" y="2182083"/>
              <a:ext cx="1041209" cy="1041209"/>
            </a:xfrm>
            <a:prstGeom prst="rect">
              <a:avLst/>
            </a:prstGeom>
          </p:spPr>
        </p:pic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373CCBDD-F0FD-4AD6-8D9F-790153063851}"/>
              </a:ext>
            </a:extLst>
          </p:cNvPr>
          <p:cNvGrpSpPr/>
          <p:nvPr/>
        </p:nvGrpSpPr>
        <p:grpSpPr>
          <a:xfrm>
            <a:off x="9701851" y="1441013"/>
            <a:ext cx="1821824" cy="2558615"/>
            <a:chOff x="8582915" y="1649312"/>
            <a:chExt cx="1821824" cy="255861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43D742-1844-47C5-9A04-4EC1857B1328}"/>
                </a:ext>
              </a:extLst>
            </p:cNvPr>
            <p:cNvSpPr/>
            <p:nvPr/>
          </p:nvSpPr>
          <p:spPr>
            <a:xfrm>
              <a:off x="8717517" y="1649312"/>
              <a:ext cx="1552619" cy="2117373"/>
            </a:xfrm>
            <a:prstGeom prst="rect">
              <a:avLst/>
            </a:prstGeom>
            <a:solidFill>
              <a:srgbClr val="765C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B61748-B667-4585-9149-38AE5FC82497}"/>
                </a:ext>
              </a:extLst>
            </p:cNvPr>
            <p:cNvSpPr/>
            <p:nvPr/>
          </p:nvSpPr>
          <p:spPr>
            <a:xfrm>
              <a:off x="8582915" y="1791832"/>
              <a:ext cx="1821824" cy="18218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7950F65A-11E1-4691-B2B8-36C8117DF517}"/>
                </a:ext>
              </a:extLst>
            </p:cNvPr>
            <p:cNvCxnSpPr/>
            <p:nvPr/>
          </p:nvCxnSpPr>
          <p:spPr>
            <a:xfrm>
              <a:off x="9524095" y="3620529"/>
              <a:ext cx="0" cy="5575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BCAA062F-8DA5-4301-B40F-F5B481A4539D}"/>
                </a:ext>
              </a:extLst>
            </p:cNvPr>
            <p:cNvSpPr/>
            <p:nvPr/>
          </p:nvSpPr>
          <p:spPr>
            <a:xfrm flipV="1">
              <a:off x="9466530" y="4081074"/>
              <a:ext cx="126853" cy="1268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E876D5C9-0496-4F40-887C-4AE073A34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9675" y="2156741"/>
              <a:ext cx="1088840" cy="1088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–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SITE WEB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54" name="Espace réservé du contenu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8FBD52-7CA7-338E-4E58-2C69D02EF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7123" y="1662578"/>
            <a:ext cx="5205865" cy="3800281"/>
          </a:xfrm>
          <a:noFill/>
        </p:spPr>
      </p:pic>
      <p:sp>
        <p:nvSpPr>
          <p:cNvPr id="57" name="Sous-titre 2">
            <a:extLst>
              <a:ext uri="{FF2B5EF4-FFF2-40B4-BE49-F238E27FC236}">
                <a16:creationId xmlns:a16="http://schemas.microsoft.com/office/drawing/2014/main" id="{1F752C47-0312-6BCC-5E63-D699E517EAFA}"/>
              </a:ext>
            </a:extLst>
          </p:cNvPr>
          <p:cNvSpPr txBox="1">
            <a:spLocks/>
          </p:cNvSpPr>
          <p:nvPr/>
        </p:nvSpPr>
        <p:spPr>
          <a:xfrm>
            <a:off x="6939282" y="1578919"/>
            <a:ext cx="4553722" cy="4194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artel Sans Black"/>
                <a:ea typeface="+mn-ea"/>
                <a:cs typeface="Aharoni" panose="02010803020104030203" pitchFamily="2" charset="-79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>
              <a:buFont typeface="Arial" panose="020B0604020202020204" pitchFamily="34" charset="0"/>
              <a:buChar char="•"/>
            </a:pP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De nombreuses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pages d’informations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 pour les Apel et les familles</a:t>
            </a:r>
            <a:endParaRPr lang="fr-FR" sz="2400" b="1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endParaRPr lang="fr-FR" sz="1900" b="1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Des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articles d’actualité</a:t>
            </a:r>
            <a:r>
              <a:rPr lang="fr-FR" sz="2400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 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publiés régulièrement</a:t>
            </a:r>
          </a:p>
          <a:p>
            <a:pPr marL="268288" indent="-268288"/>
            <a:endParaRPr lang="fr-FR" sz="1900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Un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suivi des événements</a:t>
            </a:r>
            <a:r>
              <a:rPr lang="fr-FR" sz="2400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 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organisés par l’Apel du Rhône</a:t>
            </a:r>
          </a:p>
          <a:p>
            <a:pPr marL="268288" indent="-268288"/>
            <a:endParaRPr lang="fr-FR" sz="1900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Un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espace membre sécurisé</a:t>
            </a:r>
            <a:r>
              <a:rPr lang="fr-FR" sz="2400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 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dans lequel stocker vos fichiers à transmettre à l’Apel du Rhône</a:t>
            </a:r>
          </a:p>
        </p:txBody>
      </p:sp>
    </p:spTree>
    <p:extLst>
      <p:ext uri="{BB962C8B-B14F-4D97-AF65-F5344CB8AC3E}">
        <p14:creationId xmlns:p14="http://schemas.microsoft.com/office/powerpoint/2010/main" val="215606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–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LES SERVICES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860394A-A2BE-FC53-A335-7D73E0666C31}"/>
              </a:ext>
            </a:extLst>
          </p:cNvPr>
          <p:cNvSpPr txBox="1"/>
          <p:nvPr/>
        </p:nvSpPr>
        <p:spPr>
          <a:xfrm>
            <a:off x="9193757" y="1546698"/>
            <a:ext cx="24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venir Next LT Pro" panose="020B0504020202020204" pitchFamily="34" charset="0"/>
              </a:rPr>
              <a:t>Animation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pastorale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3B9D82-5D9D-D547-2594-05E75A3C7F92}"/>
              </a:ext>
            </a:extLst>
          </p:cNvPr>
          <p:cNvSpPr txBox="1"/>
          <p:nvPr/>
        </p:nvSpPr>
        <p:spPr>
          <a:xfrm>
            <a:off x="5654530" y="1546698"/>
            <a:ext cx="24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venir Next LT Pro" panose="020B0504020202020204" pitchFamily="34" charset="0"/>
              </a:rPr>
              <a:t>Animation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RPE</a:t>
            </a:r>
            <a:r>
              <a:rPr lang="fr-FR" sz="1800" b="0" i="0" baseline="3000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©</a:t>
            </a:r>
            <a:endParaRPr lang="fr-FR" b="1" dirty="0">
              <a:solidFill>
                <a:srgbClr val="765C96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06B285E-08C4-A1E1-3F14-310F8ABB5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73" y="1916030"/>
            <a:ext cx="3301665" cy="25894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4454F2-AD55-1F86-1C06-3F49BF82B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773" y="4658874"/>
            <a:ext cx="1499111" cy="11812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34A817-9B71-A17D-1DE1-3DD92787F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178" y="4658874"/>
            <a:ext cx="1571260" cy="118120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749E8A7-74AF-7112-816D-6D31462D8AF7}"/>
              </a:ext>
            </a:extLst>
          </p:cNvPr>
          <p:cNvSpPr txBox="1"/>
          <p:nvPr/>
        </p:nvSpPr>
        <p:spPr>
          <a:xfrm>
            <a:off x="484963" y="1546698"/>
            <a:ext cx="356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venir Next LT Pro" panose="020B0504020202020204" pitchFamily="34" charset="0"/>
              </a:rPr>
              <a:t>Actions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Orientation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16CCD2-CDE0-F003-27C9-ABFB8C3407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2992670" y="1931192"/>
            <a:ext cx="1688250" cy="1207865"/>
          </a:xfrm>
          <a:prstGeom prst="rect">
            <a:avLst/>
          </a:prstGeom>
        </p:spPr>
      </p:pic>
      <p:pic>
        <p:nvPicPr>
          <p:cNvPr id="9" name="Image 8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47FD0B0B-2519-3047-E4FC-7573234A8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86" y="1931192"/>
            <a:ext cx="2692890" cy="2258278"/>
          </a:xfrm>
          <a:prstGeom prst="rect">
            <a:avLst/>
          </a:prstGeom>
        </p:spPr>
      </p:pic>
      <p:pic>
        <p:nvPicPr>
          <p:cNvPr id="7170" name="Picture 2" descr="Diagoriente, une application pour accompagner les parcours des jeunes | Afpa">
            <a:extLst>
              <a:ext uri="{FF2B5EF4-FFF2-40B4-BE49-F238E27FC236}">
                <a16:creationId xmlns:a16="http://schemas.microsoft.com/office/drawing/2014/main" id="{2D634E8B-9701-9C6D-5461-8D878979A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6" t="25667" r="25759" b="26968"/>
          <a:stretch/>
        </p:blipFill>
        <p:spPr bwMode="auto">
          <a:xfrm>
            <a:off x="2992670" y="3189766"/>
            <a:ext cx="1688250" cy="99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NTREPRENDRE POUR APPRENDRE PAYS DE LA LOIRE recrutement - Offres d'emploi  et stages">
            <a:extLst>
              <a:ext uri="{FF2B5EF4-FFF2-40B4-BE49-F238E27FC236}">
                <a16:creationId xmlns:a16="http://schemas.microsoft.com/office/drawing/2014/main" id="{B2E532F2-2053-ADC2-7FAF-533E2FE6A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6" y="4240179"/>
            <a:ext cx="3254184" cy="108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rouver/Créer : Co-ingénierie, formation et accompagnement...">
            <a:extLst>
              <a:ext uri="{FF2B5EF4-FFF2-40B4-BE49-F238E27FC236}">
                <a16:creationId xmlns:a16="http://schemas.microsoft.com/office/drawing/2014/main" id="{C83230A6-F424-ABDB-4BA3-CB875C82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91" y="4240177"/>
            <a:ext cx="1084729" cy="108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 descr="Une image contenant texte, carte de visite, graphiques vectoriels&#10;&#10;Description générée automatiquement">
            <a:extLst>
              <a:ext uri="{FF2B5EF4-FFF2-40B4-BE49-F238E27FC236}">
                <a16:creationId xmlns:a16="http://schemas.microsoft.com/office/drawing/2014/main" id="{49F84362-B4CE-4885-7569-C68D4D2096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579" y="1916030"/>
            <a:ext cx="2766757" cy="392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–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LES SERVICES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749E8A7-74AF-7112-816D-6D31462D8AF7}"/>
              </a:ext>
            </a:extLst>
          </p:cNvPr>
          <p:cNvSpPr txBox="1"/>
          <p:nvPr/>
        </p:nvSpPr>
        <p:spPr>
          <a:xfrm>
            <a:off x="6483299" y="1002886"/>
            <a:ext cx="5042464" cy="46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latin typeface="Avenir Next LT Pro" panose="020B0504020202020204" pitchFamily="34" charset="0"/>
              </a:rPr>
              <a:t>3 salariés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à votre écoute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C7F759-9CDA-E8C6-DD2D-C2AFBABADA54}"/>
              </a:ext>
            </a:extLst>
          </p:cNvPr>
          <p:cNvSpPr/>
          <p:nvPr/>
        </p:nvSpPr>
        <p:spPr>
          <a:xfrm>
            <a:off x="8217313" y="1581312"/>
            <a:ext cx="1574436" cy="2467688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F3D490-77D3-A16F-298D-C7DCFA825A03}"/>
              </a:ext>
            </a:extLst>
          </p:cNvPr>
          <p:cNvSpPr/>
          <p:nvPr/>
        </p:nvSpPr>
        <p:spPr>
          <a:xfrm>
            <a:off x="9951327" y="1581312"/>
            <a:ext cx="1574436" cy="2467688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857F0D-0F65-4650-E547-8A507F8213BF}"/>
              </a:ext>
            </a:extLst>
          </p:cNvPr>
          <p:cNvSpPr/>
          <p:nvPr/>
        </p:nvSpPr>
        <p:spPr>
          <a:xfrm>
            <a:off x="6483299" y="1585625"/>
            <a:ext cx="1574436" cy="2467688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41" name="Image 40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0CA38E3B-03C2-54D3-D0BE-018A7A1F21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0" r="8662" b="7873"/>
          <a:stretch/>
        </p:blipFill>
        <p:spPr>
          <a:xfrm>
            <a:off x="8363579" y="1807696"/>
            <a:ext cx="1281905" cy="1418354"/>
          </a:xfrm>
          <a:prstGeom prst="flowChartConnector">
            <a:avLst/>
          </a:prstGeom>
        </p:spPr>
      </p:pic>
      <p:pic>
        <p:nvPicPr>
          <p:cNvPr id="43" name="Image 42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FC359A60-F937-B1BB-AECD-E3129E30BD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15934" r="11317" b="11624"/>
          <a:stretch/>
        </p:blipFill>
        <p:spPr>
          <a:xfrm>
            <a:off x="10116995" y="1807697"/>
            <a:ext cx="1243101" cy="1386119"/>
          </a:xfrm>
          <a:prstGeom prst="flowChartConnector">
            <a:avLst/>
          </a:prstGeom>
        </p:spPr>
      </p:pic>
      <p:sp>
        <p:nvSpPr>
          <p:cNvPr id="44" name="Titre 1">
            <a:extLst>
              <a:ext uri="{FF2B5EF4-FFF2-40B4-BE49-F238E27FC236}">
                <a16:creationId xmlns:a16="http://schemas.microsoft.com/office/drawing/2014/main" id="{A452C8BF-A766-8549-AAC4-BEAADF6337B3}"/>
              </a:ext>
            </a:extLst>
          </p:cNvPr>
          <p:cNvSpPr txBox="1">
            <a:spLocks/>
          </p:cNvSpPr>
          <p:nvPr/>
        </p:nvSpPr>
        <p:spPr>
          <a:xfrm>
            <a:off x="6488100" y="3176826"/>
            <a:ext cx="1564833" cy="80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Sarah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BENAMAR</a:t>
            </a:r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id="{334FB165-E258-DAA0-5282-BAA8ED0324D7}"/>
              </a:ext>
            </a:extLst>
          </p:cNvPr>
          <p:cNvSpPr txBox="1">
            <a:spLocks/>
          </p:cNvSpPr>
          <p:nvPr/>
        </p:nvSpPr>
        <p:spPr>
          <a:xfrm>
            <a:off x="8226916" y="3207412"/>
            <a:ext cx="1564833" cy="80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Baptiste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GOT</a:t>
            </a:r>
          </a:p>
        </p:txBody>
      </p:sp>
      <p:sp>
        <p:nvSpPr>
          <p:cNvPr id="47" name="Titre 1">
            <a:extLst>
              <a:ext uri="{FF2B5EF4-FFF2-40B4-BE49-F238E27FC236}">
                <a16:creationId xmlns:a16="http://schemas.microsoft.com/office/drawing/2014/main" id="{6C2DEF76-67FA-25CD-A848-7DFDC50A72A7}"/>
              </a:ext>
            </a:extLst>
          </p:cNvPr>
          <p:cNvSpPr txBox="1">
            <a:spLocks/>
          </p:cNvSpPr>
          <p:nvPr/>
        </p:nvSpPr>
        <p:spPr>
          <a:xfrm>
            <a:off x="9945664" y="3225381"/>
            <a:ext cx="1564833" cy="80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Clémentine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LAVIEVILLE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29D68B6-D8A3-3619-84C3-8FD34DBB3023}"/>
              </a:ext>
            </a:extLst>
          </p:cNvPr>
          <p:cNvSpPr txBox="1"/>
          <p:nvPr/>
        </p:nvSpPr>
        <p:spPr>
          <a:xfrm>
            <a:off x="6483299" y="4187472"/>
            <a:ext cx="5338612" cy="129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Next LT Pro" panose="020B0504020202020204" pitchFamily="34" charset="0"/>
              </a:rPr>
              <a:t>04 78 37 74 71 – contact-infos@apeldurhone.fr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Next LT Pro" panose="020B0504020202020204" pitchFamily="34" charset="0"/>
              </a:rPr>
              <a:t>Du lundi au vendredi de 8h30 à 17h00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Next LT Pro" panose="020B0504020202020204" pitchFamily="34" charset="0"/>
              </a:rPr>
              <a:t>13 Av. des Saulles - Oullins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6FAA7F8-6DB6-2361-30EB-A9F734734C83}"/>
              </a:ext>
            </a:extLst>
          </p:cNvPr>
          <p:cNvSpPr txBox="1"/>
          <p:nvPr/>
        </p:nvSpPr>
        <p:spPr>
          <a:xfrm>
            <a:off x="990690" y="1115453"/>
            <a:ext cx="4181979" cy="46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latin typeface="Avenir Next LT Pro" panose="020B0504020202020204" pitchFamily="34" charset="0"/>
              </a:rPr>
              <a:t>Animation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 Parentalité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DFB822-4E0E-944D-D5F8-AD507C975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93" y="1632984"/>
            <a:ext cx="3013024" cy="1496469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5374C6C-AD04-E7F6-42C3-F01744241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83" y="3226050"/>
            <a:ext cx="3013024" cy="1496469"/>
          </a:xfrm>
          <a:prstGeom prst="rect">
            <a:avLst/>
          </a:prstGeom>
        </p:spPr>
      </p:pic>
      <p:pic>
        <p:nvPicPr>
          <p:cNvPr id="51" name="Image 50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58CDC7C9-BD91-D91A-AC21-97D360CD25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9" y="1632984"/>
            <a:ext cx="1853721" cy="3089535"/>
          </a:xfrm>
          <a:prstGeom prst="rect">
            <a:avLst/>
          </a:prstGeom>
        </p:spPr>
      </p:pic>
      <p:pic>
        <p:nvPicPr>
          <p:cNvPr id="53" name="Image 5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6BCD44-71DA-DE97-5DBE-231C2A4BC6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7" y="4819116"/>
            <a:ext cx="3660140" cy="1921574"/>
          </a:xfrm>
          <a:prstGeom prst="rect">
            <a:avLst/>
          </a:prstGeom>
        </p:spPr>
      </p:pic>
      <p:pic>
        <p:nvPicPr>
          <p:cNvPr id="3" name="Image 2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C419EDA0-3F7F-C489-B1A3-8F6127B72A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7972" b="17742"/>
          <a:stretch/>
        </p:blipFill>
        <p:spPr>
          <a:xfrm>
            <a:off x="6605438" y="1815807"/>
            <a:ext cx="1330156" cy="136989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6860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 animBg="1"/>
      <p:bldP spid="39" grpId="0" animBg="1"/>
      <p:bldP spid="40" grpId="0" animBg="1"/>
      <p:bldP spid="44" grpId="0"/>
      <p:bldP spid="46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1693</Words>
  <Application>Microsoft Office PowerPoint</Application>
  <PresentationFormat>Grand écran</PresentationFormat>
  <Paragraphs>488</Paragraphs>
  <Slides>27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9" baseType="lpstr">
      <vt:lpstr>Arial</vt:lpstr>
      <vt:lpstr>Arial</vt:lpstr>
      <vt:lpstr>Avenir Next LT Pro</vt:lpstr>
      <vt:lpstr>Avenir Next LT Pro Demi</vt:lpstr>
      <vt:lpstr>Calibri</vt:lpstr>
      <vt:lpstr>Calibri Light</vt:lpstr>
      <vt:lpstr>Josefin Sans</vt:lpstr>
      <vt:lpstr>Lato</vt:lpstr>
      <vt:lpstr>Montserrat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COULEURS</dc:title>
  <dc:creator>Zoé Bonet</dc:creator>
  <cp:lastModifiedBy>Baptiste Got</cp:lastModifiedBy>
  <cp:revision>58</cp:revision>
  <cp:lastPrinted>2021-11-25T14:55:17Z</cp:lastPrinted>
  <dcterms:created xsi:type="dcterms:W3CDTF">2021-07-21T14:11:54Z</dcterms:created>
  <dcterms:modified xsi:type="dcterms:W3CDTF">2023-09-08T07:42:12Z</dcterms:modified>
</cp:coreProperties>
</file>