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81" r:id="rId2"/>
    <p:sldId id="1091" r:id="rId3"/>
    <p:sldId id="1084" r:id="rId4"/>
    <p:sldId id="1093" r:id="rId5"/>
    <p:sldId id="1087" r:id="rId6"/>
    <p:sldId id="1088" r:id="rId7"/>
    <p:sldId id="1089" r:id="rId8"/>
    <p:sldId id="1086" r:id="rId9"/>
    <p:sldId id="1085" r:id="rId10"/>
    <p:sldId id="1094" r:id="rId11"/>
    <p:sldId id="1095" r:id="rId12"/>
    <p:sldId id="109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765C96"/>
    <a:srgbClr val="4988A1"/>
    <a:srgbClr val="1DB3AE"/>
    <a:srgbClr val="FF00FF"/>
    <a:srgbClr val="800080"/>
    <a:srgbClr val="660033"/>
    <a:srgbClr val="00808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3FB3D-7123-4BBD-85AE-8682757860A1}" v="1468" dt="2024-09-25T17:50:53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loïse Nolibois" userId="e9beaaabd8f18f56" providerId="LiveId" clId="{6DA3FB3D-7123-4BBD-85AE-8682757860A1}"/>
    <pc:docChg chg="undo custSel addSld delSld modSld sldOrd">
      <pc:chgData name="Héloïse Nolibois" userId="e9beaaabd8f18f56" providerId="LiveId" clId="{6DA3FB3D-7123-4BBD-85AE-8682757860A1}" dt="2024-09-25T17:50:53.585" v="2669"/>
      <pc:docMkLst>
        <pc:docMk/>
      </pc:docMkLst>
      <pc:sldChg chg="addSp delSp modSp mod">
        <pc:chgData name="Héloïse Nolibois" userId="e9beaaabd8f18f56" providerId="LiveId" clId="{6DA3FB3D-7123-4BBD-85AE-8682757860A1}" dt="2024-09-24T11:55:12.377" v="2057" actId="20577"/>
        <pc:sldMkLst>
          <pc:docMk/>
          <pc:sldMk cId="1282636681" sldId="1081"/>
        </pc:sldMkLst>
        <pc:spChg chg="add del mod">
          <ac:chgData name="Héloïse Nolibois" userId="e9beaaabd8f18f56" providerId="LiveId" clId="{6DA3FB3D-7123-4BBD-85AE-8682757860A1}" dt="2024-09-24T11:55:12.377" v="2057" actId="20577"/>
          <ac:spMkLst>
            <pc:docMk/>
            <pc:sldMk cId="1282636681" sldId="1081"/>
            <ac:spMk id="4" creationId="{B3700488-98F0-4C07-A023-955AA9EF48D8}"/>
          </ac:spMkLst>
        </pc:spChg>
      </pc:sldChg>
      <pc:sldChg chg="modSp mod">
        <pc:chgData name="Héloïse Nolibois" userId="e9beaaabd8f18f56" providerId="LiveId" clId="{6DA3FB3D-7123-4BBD-85AE-8682757860A1}" dt="2024-09-25T17:02:43.415" v="2136" actId="20577"/>
        <pc:sldMkLst>
          <pc:docMk/>
          <pc:sldMk cId="577820338" sldId="1084"/>
        </pc:sldMkLst>
        <pc:spChg chg="mod">
          <ac:chgData name="Héloïse Nolibois" userId="e9beaaabd8f18f56" providerId="LiveId" clId="{6DA3FB3D-7123-4BBD-85AE-8682757860A1}" dt="2024-09-24T07:34:39.470" v="1831" actId="404"/>
          <ac:spMkLst>
            <pc:docMk/>
            <pc:sldMk cId="577820338" sldId="1084"/>
            <ac:spMk id="5" creationId="{ED3B6591-1525-DFBF-BDE2-879270D6D61A}"/>
          </ac:spMkLst>
        </pc:spChg>
        <pc:spChg chg="mod">
          <ac:chgData name="Héloïse Nolibois" userId="e9beaaabd8f18f56" providerId="LiveId" clId="{6DA3FB3D-7123-4BBD-85AE-8682757860A1}" dt="2024-09-13T09:22:10.509" v="987" actId="20577"/>
          <ac:spMkLst>
            <pc:docMk/>
            <pc:sldMk cId="577820338" sldId="1084"/>
            <ac:spMk id="8" creationId="{16AA8C7F-4C8B-B5D6-F88B-FD45B6C9A57E}"/>
          </ac:spMkLst>
        </pc:spChg>
        <pc:spChg chg="mod">
          <ac:chgData name="Héloïse Nolibois" userId="e9beaaabd8f18f56" providerId="LiveId" clId="{6DA3FB3D-7123-4BBD-85AE-8682757860A1}" dt="2024-09-25T17:02:43.415" v="2136" actId="20577"/>
          <ac:spMkLst>
            <pc:docMk/>
            <pc:sldMk cId="577820338" sldId="1084"/>
            <ac:spMk id="24" creationId="{D3B386F4-F861-88DF-1327-3004BA519837}"/>
          </ac:spMkLst>
        </pc:spChg>
        <pc:spChg chg="mod">
          <ac:chgData name="Héloïse Nolibois" userId="e9beaaabd8f18f56" providerId="LiveId" clId="{6DA3FB3D-7123-4BBD-85AE-8682757860A1}" dt="2024-09-25T17:02:15.572" v="2123" actId="1076"/>
          <ac:spMkLst>
            <pc:docMk/>
            <pc:sldMk cId="577820338" sldId="1084"/>
            <ac:spMk id="30" creationId="{01401AC0-C678-CF1E-49E2-709EDF86F311}"/>
          </ac:spMkLst>
        </pc:spChg>
        <pc:spChg chg="mod">
          <ac:chgData name="Héloïse Nolibois" userId="e9beaaabd8f18f56" providerId="LiveId" clId="{6DA3FB3D-7123-4BBD-85AE-8682757860A1}" dt="2024-09-25T17:02:22.434" v="2127" actId="1037"/>
          <ac:spMkLst>
            <pc:docMk/>
            <pc:sldMk cId="577820338" sldId="1084"/>
            <ac:spMk id="36" creationId="{50AF9104-3E17-DFEC-725D-5F1AF9F418E2}"/>
          </ac:spMkLst>
        </pc:spChg>
        <pc:picChg chg="mod">
          <ac:chgData name="Héloïse Nolibois" userId="e9beaaabd8f18f56" providerId="LiveId" clId="{6DA3FB3D-7123-4BBD-85AE-8682757860A1}" dt="2024-09-25T17:02:18.949" v="2124" actId="14100"/>
          <ac:picMkLst>
            <pc:docMk/>
            <pc:sldMk cId="577820338" sldId="1084"/>
            <ac:picMk id="34" creationId="{1E83177F-3DAA-8589-8719-1761D8D47C65}"/>
          </ac:picMkLst>
        </pc:picChg>
      </pc:sldChg>
      <pc:sldChg chg="modSp mod ord">
        <pc:chgData name="Héloïse Nolibois" userId="e9beaaabd8f18f56" providerId="LiveId" clId="{6DA3FB3D-7123-4BBD-85AE-8682757860A1}" dt="2024-09-25T17:28:17.748" v="2665"/>
        <pc:sldMkLst>
          <pc:docMk/>
          <pc:sldMk cId="2473428102" sldId="1085"/>
        </pc:sldMkLst>
        <pc:spChg chg="mod">
          <ac:chgData name="Héloïse Nolibois" userId="e9beaaabd8f18f56" providerId="LiveId" clId="{6DA3FB3D-7123-4BBD-85AE-8682757860A1}" dt="2024-09-23T14:07:04.743" v="1472" actId="14100"/>
          <ac:spMkLst>
            <pc:docMk/>
            <pc:sldMk cId="2473428102" sldId="1085"/>
            <ac:spMk id="4" creationId="{73CDB456-570E-E7AB-21F3-045F62C60B03}"/>
          </ac:spMkLst>
        </pc:spChg>
        <pc:spChg chg="mod">
          <ac:chgData name="Héloïse Nolibois" userId="e9beaaabd8f18f56" providerId="LiveId" clId="{6DA3FB3D-7123-4BBD-85AE-8682757860A1}" dt="2024-09-24T07:36:25.720" v="1949" actId="20577"/>
          <ac:spMkLst>
            <pc:docMk/>
            <pc:sldMk cId="2473428102" sldId="1085"/>
            <ac:spMk id="5" creationId="{ED3B6591-1525-DFBF-BDE2-879270D6D61A}"/>
          </ac:spMkLst>
        </pc:spChg>
        <pc:spChg chg="mod">
          <ac:chgData name="Héloïse Nolibois" userId="e9beaaabd8f18f56" providerId="LiveId" clId="{6DA3FB3D-7123-4BBD-85AE-8682757860A1}" dt="2024-09-23T14:06:53.544" v="1459" actId="1037"/>
          <ac:spMkLst>
            <pc:docMk/>
            <pc:sldMk cId="2473428102" sldId="1085"/>
            <ac:spMk id="8" creationId="{0A825937-30AF-7E71-5C0B-F58810F2BC13}"/>
          </ac:spMkLst>
        </pc:spChg>
        <pc:spChg chg="mod">
          <ac:chgData name="Héloïse Nolibois" userId="e9beaaabd8f18f56" providerId="LiveId" clId="{6DA3FB3D-7123-4BBD-85AE-8682757860A1}" dt="2024-09-13T08:53:32.082" v="154" actId="404"/>
          <ac:spMkLst>
            <pc:docMk/>
            <pc:sldMk cId="2473428102" sldId="1085"/>
            <ac:spMk id="15" creationId="{139EA06A-D7D8-5915-2833-43D20C3EF104}"/>
          </ac:spMkLst>
        </pc:spChg>
        <pc:spChg chg="mod">
          <ac:chgData name="Héloïse Nolibois" userId="e9beaaabd8f18f56" providerId="LiveId" clId="{6DA3FB3D-7123-4BBD-85AE-8682757860A1}" dt="2024-09-13T08:54:14.533" v="197" actId="14100"/>
          <ac:spMkLst>
            <pc:docMk/>
            <pc:sldMk cId="2473428102" sldId="1085"/>
            <ac:spMk id="21" creationId="{EF405E5D-E4A7-D017-E2A0-A2B8241B4F71}"/>
          </ac:spMkLst>
        </pc:spChg>
        <pc:spChg chg="mod">
          <ac:chgData name="Héloïse Nolibois" userId="e9beaaabd8f18f56" providerId="LiveId" clId="{6DA3FB3D-7123-4BBD-85AE-8682757860A1}" dt="2024-09-23T14:06:58.042" v="1470" actId="1038"/>
          <ac:spMkLst>
            <pc:docMk/>
            <pc:sldMk cId="2473428102" sldId="1085"/>
            <ac:spMk id="25" creationId="{FE2ACD84-DC52-8ED8-C8CE-92596E86ED8D}"/>
          </ac:spMkLst>
        </pc:spChg>
        <pc:spChg chg="mod">
          <ac:chgData name="Héloïse Nolibois" userId="e9beaaabd8f18f56" providerId="LiveId" clId="{6DA3FB3D-7123-4BBD-85AE-8682757860A1}" dt="2024-09-23T14:07:16.694" v="1473" actId="14100"/>
          <ac:spMkLst>
            <pc:docMk/>
            <pc:sldMk cId="2473428102" sldId="1085"/>
            <ac:spMk id="37" creationId="{7E89A765-9EAE-283D-FF91-79353B2C3A80}"/>
          </ac:spMkLst>
        </pc:spChg>
        <pc:spChg chg="mod">
          <ac:chgData name="Héloïse Nolibois" userId="e9beaaabd8f18f56" providerId="LiveId" clId="{6DA3FB3D-7123-4BBD-85AE-8682757860A1}" dt="2024-09-23T14:07:18.999" v="1477" actId="20577"/>
          <ac:spMkLst>
            <pc:docMk/>
            <pc:sldMk cId="2473428102" sldId="1085"/>
            <ac:spMk id="39" creationId="{F4DCCD3D-02C8-50F8-B152-A89AC1F538C0}"/>
          </ac:spMkLst>
        </pc:spChg>
      </pc:sldChg>
      <pc:sldChg chg="addSp delSp modSp mod delAnim modAnim">
        <pc:chgData name="Héloïse Nolibois" userId="e9beaaabd8f18f56" providerId="LiveId" clId="{6DA3FB3D-7123-4BBD-85AE-8682757860A1}" dt="2024-09-25T17:17:58.319" v="2262"/>
        <pc:sldMkLst>
          <pc:docMk/>
          <pc:sldMk cId="3029718308" sldId="1086"/>
        </pc:sldMkLst>
        <pc:spChg chg="mod">
          <ac:chgData name="Héloïse Nolibois" userId="e9beaaabd8f18f56" providerId="LiveId" clId="{6DA3FB3D-7123-4BBD-85AE-8682757860A1}" dt="2024-09-25T17:12:23.473" v="2216" actId="1036"/>
          <ac:spMkLst>
            <pc:docMk/>
            <pc:sldMk cId="3029718308" sldId="1086"/>
            <ac:spMk id="6" creationId="{7EACAA4A-695D-AD45-D417-532A0C9B9B02}"/>
          </ac:spMkLst>
        </pc:spChg>
        <pc:spChg chg="mod">
          <ac:chgData name="Héloïse Nolibois" userId="e9beaaabd8f18f56" providerId="LiveId" clId="{6DA3FB3D-7123-4BBD-85AE-8682757860A1}" dt="2024-09-16T14:09:40.944" v="1323" actId="1076"/>
          <ac:spMkLst>
            <pc:docMk/>
            <pc:sldMk cId="3029718308" sldId="1086"/>
            <ac:spMk id="9" creationId="{0B874DAE-FF04-2A87-2390-283A6D1E3C17}"/>
          </ac:spMkLst>
        </pc:spChg>
        <pc:spChg chg="mod">
          <ac:chgData name="Héloïse Nolibois" userId="e9beaaabd8f18f56" providerId="LiveId" clId="{6DA3FB3D-7123-4BBD-85AE-8682757860A1}" dt="2024-09-16T14:09:44.386" v="1324" actId="1076"/>
          <ac:spMkLst>
            <pc:docMk/>
            <pc:sldMk cId="3029718308" sldId="1086"/>
            <ac:spMk id="10" creationId="{D4232C71-8F1D-0034-1978-BC7FFD42FC4B}"/>
          </ac:spMkLst>
        </pc:spChg>
        <pc:spChg chg="del mod">
          <ac:chgData name="Héloïse Nolibois" userId="e9beaaabd8f18f56" providerId="LiveId" clId="{6DA3FB3D-7123-4BBD-85AE-8682757860A1}" dt="2024-09-16T14:09:37.554" v="1321" actId="478"/>
          <ac:spMkLst>
            <pc:docMk/>
            <pc:sldMk cId="3029718308" sldId="1086"/>
            <ac:spMk id="11" creationId="{5D80ADBD-75A7-9E93-C4CD-94096AF3F3FF}"/>
          </ac:spMkLst>
        </pc:spChg>
        <pc:spChg chg="del">
          <ac:chgData name="Héloïse Nolibois" userId="e9beaaabd8f18f56" providerId="LiveId" clId="{6DA3FB3D-7123-4BBD-85AE-8682757860A1}" dt="2024-09-16T14:09:35.330" v="1318" actId="478"/>
          <ac:spMkLst>
            <pc:docMk/>
            <pc:sldMk cId="3029718308" sldId="1086"/>
            <ac:spMk id="12" creationId="{EABF0DA2-5E28-A637-7FD6-76E34F6F01CF}"/>
          </ac:spMkLst>
        </pc:spChg>
        <pc:spChg chg="mod">
          <ac:chgData name="Héloïse Nolibois" userId="e9beaaabd8f18f56" providerId="LiveId" clId="{6DA3FB3D-7123-4BBD-85AE-8682757860A1}" dt="2024-09-13T09:16:12.823" v="854" actId="14100"/>
          <ac:spMkLst>
            <pc:docMk/>
            <pc:sldMk cId="3029718308" sldId="1086"/>
            <ac:spMk id="14" creationId="{5BEF449F-9ACC-C497-0999-00431B7A0FEC}"/>
          </ac:spMkLst>
        </pc:spChg>
        <pc:spChg chg="mod">
          <ac:chgData name="Héloïse Nolibois" userId="e9beaaabd8f18f56" providerId="LiveId" clId="{6DA3FB3D-7123-4BBD-85AE-8682757860A1}" dt="2024-09-13T09:16:16.305" v="860" actId="1036"/>
          <ac:spMkLst>
            <pc:docMk/>
            <pc:sldMk cId="3029718308" sldId="1086"/>
            <ac:spMk id="16" creationId="{3A8C3944-DA88-F4C6-F595-3822CEA275D3}"/>
          </ac:spMkLst>
        </pc:spChg>
        <pc:spChg chg="mod">
          <ac:chgData name="Héloïse Nolibois" userId="e9beaaabd8f18f56" providerId="LiveId" clId="{6DA3FB3D-7123-4BBD-85AE-8682757860A1}" dt="2024-09-13T09:17:06.082" v="917" actId="1038"/>
          <ac:spMkLst>
            <pc:docMk/>
            <pc:sldMk cId="3029718308" sldId="1086"/>
            <ac:spMk id="40" creationId="{AA11A5A6-A90F-31A5-20B3-28CF1619673C}"/>
          </ac:spMkLst>
        </pc:spChg>
        <pc:spChg chg="mod">
          <ac:chgData name="Héloïse Nolibois" userId="e9beaaabd8f18f56" providerId="LiveId" clId="{6DA3FB3D-7123-4BBD-85AE-8682757860A1}" dt="2024-09-13T09:17:11.565" v="922" actId="1035"/>
          <ac:spMkLst>
            <pc:docMk/>
            <pc:sldMk cId="3029718308" sldId="1086"/>
            <ac:spMk id="42" creationId="{E138F592-BC41-EAB7-8F0C-B7FAC221AB19}"/>
          </ac:spMkLst>
        </pc:spChg>
        <pc:spChg chg="mod">
          <ac:chgData name="Héloïse Nolibois" userId="e9beaaabd8f18f56" providerId="LiveId" clId="{6DA3FB3D-7123-4BBD-85AE-8682757860A1}" dt="2024-09-25T17:12:50.386" v="2217" actId="14100"/>
          <ac:spMkLst>
            <pc:docMk/>
            <pc:sldMk cId="3029718308" sldId="1086"/>
            <ac:spMk id="44" creationId="{1961ECAF-1B41-EFF3-6F9A-8DD97FF2C378}"/>
          </ac:spMkLst>
        </pc:spChg>
        <pc:spChg chg="mod">
          <ac:chgData name="Héloïse Nolibois" userId="e9beaaabd8f18f56" providerId="LiveId" clId="{6DA3FB3D-7123-4BBD-85AE-8682757860A1}" dt="2024-09-25T17:13:10.719" v="2261" actId="14100"/>
          <ac:spMkLst>
            <pc:docMk/>
            <pc:sldMk cId="3029718308" sldId="1086"/>
            <ac:spMk id="46" creationId="{133CAE7E-BAF1-98F5-3397-B9F42A32026C}"/>
          </ac:spMkLst>
        </pc:spChg>
        <pc:picChg chg="add mod">
          <ac:chgData name="Héloïse Nolibois" userId="e9beaaabd8f18f56" providerId="LiveId" clId="{6DA3FB3D-7123-4BBD-85AE-8682757860A1}" dt="2024-09-23T14:19:02.115" v="1750" actId="1036"/>
          <ac:picMkLst>
            <pc:docMk/>
            <pc:sldMk cId="3029718308" sldId="1086"/>
            <ac:picMk id="1026" creationId="{3E040D16-5CF3-4A22-B544-6114151A8060}"/>
          </ac:picMkLst>
        </pc:picChg>
      </pc:sldChg>
      <pc:sldChg chg="delSp modSp mod delAnim">
        <pc:chgData name="Héloïse Nolibois" userId="e9beaaabd8f18f56" providerId="LiveId" clId="{6DA3FB3D-7123-4BBD-85AE-8682757860A1}" dt="2024-09-24T09:05:17.219" v="2026" actId="20577"/>
        <pc:sldMkLst>
          <pc:docMk/>
          <pc:sldMk cId="339377221" sldId="1087"/>
        </pc:sldMkLst>
        <pc:spChg chg="mod">
          <ac:chgData name="Héloïse Nolibois" userId="e9beaaabd8f18f56" providerId="LiveId" clId="{6DA3FB3D-7123-4BBD-85AE-8682757860A1}" dt="2024-09-24T09:05:17.219" v="2026" actId="20577"/>
          <ac:spMkLst>
            <pc:docMk/>
            <pc:sldMk cId="339377221" sldId="1087"/>
            <ac:spMk id="5" creationId="{98A2F77E-4908-56C2-4F50-DCFC6534FE29}"/>
          </ac:spMkLst>
        </pc:spChg>
        <pc:spChg chg="mod">
          <ac:chgData name="Héloïse Nolibois" userId="e9beaaabd8f18f56" providerId="LiveId" clId="{6DA3FB3D-7123-4BBD-85AE-8682757860A1}" dt="2024-09-23T14:15:11.607" v="1656" actId="207"/>
          <ac:spMkLst>
            <pc:docMk/>
            <pc:sldMk cId="339377221" sldId="1087"/>
            <ac:spMk id="9" creationId="{CCFA1843-B5B7-043A-D433-E908B79F6D12}"/>
          </ac:spMkLst>
        </pc:spChg>
        <pc:spChg chg="mod">
          <ac:chgData name="Héloïse Nolibois" userId="e9beaaabd8f18f56" providerId="LiveId" clId="{6DA3FB3D-7123-4BBD-85AE-8682757860A1}" dt="2024-09-16T14:08:58.410" v="1309" actId="1076"/>
          <ac:spMkLst>
            <pc:docMk/>
            <pc:sldMk cId="339377221" sldId="1087"/>
            <ac:spMk id="10" creationId="{A0094EC1-BECE-659B-3F57-61BB33DF4684}"/>
          </ac:spMkLst>
        </pc:spChg>
        <pc:spChg chg="mod">
          <ac:chgData name="Héloïse Nolibois" userId="e9beaaabd8f18f56" providerId="LiveId" clId="{6DA3FB3D-7123-4BBD-85AE-8682757860A1}" dt="2024-09-23T14:15:03.053" v="1654" actId="207"/>
          <ac:spMkLst>
            <pc:docMk/>
            <pc:sldMk cId="339377221" sldId="1087"/>
            <ac:spMk id="14" creationId="{4DA87444-6155-34A6-ADD6-1A08725D5458}"/>
          </ac:spMkLst>
        </pc:spChg>
        <pc:spChg chg="mod">
          <ac:chgData name="Héloïse Nolibois" userId="e9beaaabd8f18f56" providerId="LiveId" clId="{6DA3FB3D-7123-4BBD-85AE-8682757860A1}" dt="2024-09-23T14:15:08.261" v="1655" actId="207"/>
          <ac:spMkLst>
            <pc:docMk/>
            <pc:sldMk cId="339377221" sldId="1087"/>
            <ac:spMk id="18" creationId="{3D771D84-74CA-E343-4402-972BA8D9F027}"/>
          </ac:spMkLst>
        </pc:spChg>
        <pc:grpChg chg="del">
          <ac:chgData name="Héloïse Nolibois" userId="e9beaaabd8f18f56" providerId="LiveId" clId="{6DA3FB3D-7123-4BBD-85AE-8682757860A1}" dt="2024-09-16T14:08:39.680" v="1304" actId="478"/>
          <ac:grpSpMkLst>
            <pc:docMk/>
            <pc:sldMk cId="339377221" sldId="1087"/>
            <ac:grpSpMk id="11" creationId="{E1D2326A-CAB0-57B6-653A-F5CB1D7609AF}"/>
          </ac:grpSpMkLst>
        </pc:grpChg>
        <pc:picChg chg="mod">
          <ac:chgData name="Héloïse Nolibois" userId="e9beaaabd8f18f56" providerId="LiveId" clId="{6DA3FB3D-7123-4BBD-85AE-8682757860A1}" dt="2024-09-16T14:08:47.090" v="1306" actId="14100"/>
          <ac:picMkLst>
            <pc:docMk/>
            <pc:sldMk cId="339377221" sldId="1087"/>
            <ac:picMk id="8" creationId="{68DC0663-B576-BCEA-4E3B-54C51EB1B68F}"/>
          </ac:picMkLst>
        </pc:picChg>
      </pc:sldChg>
      <pc:sldChg chg="addSp delSp modSp mod delAnim modAnim">
        <pc:chgData name="Héloïse Nolibois" userId="e9beaaabd8f18f56" providerId="LiveId" clId="{6DA3FB3D-7123-4BBD-85AE-8682757860A1}" dt="2024-09-25T17:05:11.121" v="2141" actId="14100"/>
        <pc:sldMkLst>
          <pc:docMk/>
          <pc:sldMk cId="2429230218" sldId="1088"/>
        </pc:sldMkLst>
        <pc:spChg chg="add mod">
          <ac:chgData name="Héloïse Nolibois" userId="e9beaaabd8f18f56" providerId="LiveId" clId="{6DA3FB3D-7123-4BBD-85AE-8682757860A1}" dt="2024-09-23T14:09:33.161" v="1480" actId="207"/>
          <ac:spMkLst>
            <pc:docMk/>
            <pc:sldMk cId="2429230218" sldId="1088"/>
            <ac:spMk id="2" creationId="{A0947A85-075C-42DD-A08A-675E35C100BB}"/>
          </ac:spMkLst>
        </pc:spChg>
        <pc:spChg chg="add mod">
          <ac:chgData name="Héloïse Nolibois" userId="e9beaaabd8f18f56" providerId="LiveId" clId="{6DA3FB3D-7123-4BBD-85AE-8682757860A1}" dt="2024-09-13T09:09:56.566" v="436" actId="403"/>
          <ac:spMkLst>
            <pc:docMk/>
            <pc:sldMk cId="2429230218" sldId="1088"/>
            <ac:spMk id="3" creationId="{2CFD8F91-DAB0-E2D4-2A4A-BC2DCF6C03F7}"/>
          </ac:spMkLst>
        </pc:spChg>
        <pc:spChg chg="add mod">
          <ac:chgData name="Héloïse Nolibois" userId="e9beaaabd8f18f56" providerId="LiveId" clId="{6DA3FB3D-7123-4BBD-85AE-8682757860A1}" dt="2024-09-23T14:16:04.263" v="1666" actId="14100"/>
          <ac:spMkLst>
            <pc:docMk/>
            <pc:sldMk cId="2429230218" sldId="1088"/>
            <ac:spMk id="4" creationId="{08F3BE60-C4A2-3EA6-BB43-03B2B17C8304}"/>
          </ac:spMkLst>
        </pc:spChg>
        <pc:spChg chg="mod">
          <ac:chgData name="Héloïse Nolibois" userId="e9beaaabd8f18f56" providerId="LiveId" clId="{6DA3FB3D-7123-4BBD-85AE-8682757860A1}" dt="2024-09-24T09:05:22.301" v="2030" actId="20577"/>
          <ac:spMkLst>
            <pc:docMk/>
            <pc:sldMk cId="2429230218" sldId="1088"/>
            <ac:spMk id="5" creationId="{5E237196-96C8-B270-F9B0-51CB5C834A5B}"/>
          </ac:spMkLst>
        </pc:spChg>
        <pc:spChg chg="add mod">
          <ac:chgData name="Héloïse Nolibois" userId="e9beaaabd8f18f56" providerId="LiveId" clId="{6DA3FB3D-7123-4BBD-85AE-8682757860A1}" dt="2024-09-23T14:15:57.548" v="1665" actId="5793"/>
          <ac:spMkLst>
            <pc:docMk/>
            <pc:sldMk cId="2429230218" sldId="1088"/>
            <ac:spMk id="6" creationId="{0284FDDC-016C-3FCC-F14B-0F979F8A6F4E}"/>
          </ac:spMkLst>
        </pc:spChg>
        <pc:spChg chg="mod">
          <ac:chgData name="Héloïse Nolibois" userId="e9beaaabd8f18f56" providerId="LiveId" clId="{6DA3FB3D-7123-4BBD-85AE-8682757860A1}" dt="2024-09-16T14:09:21.892" v="1316" actId="1076"/>
          <ac:spMkLst>
            <pc:docMk/>
            <pc:sldMk cId="2429230218" sldId="1088"/>
            <ac:spMk id="9" creationId="{D2312A9A-E5C0-D96F-F7D6-8E109CD9BE8B}"/>
          </ac:spMkLst>
        </pc:spChg>
        <pc:spChg chg="mod">
          <ac:chgData name="Héloïse Nolibois" userId="e9beaaabd8f18f56" providerId="LiveId" clId="{6DA3FB3D-7123-4BBD-85AE-8682757860A1}" dt="2024-09-16T14:09:19.406" v="1315" actId="1076"/>
          <ac:spMkLst>
            <pc:docMk/>
            <pc:sldMk cId="2429230218" sldId="1088"/>
            <ac:spMk id="10" creationId="{C5F5DD64-9B37-1CDD-6C47-90BEE5E4E5BC}"/>
          </ac:spMkLst>
        </pc:spChg>
        <pc:spChg chg="del">
          <ac:chgData name="Héloïse Nolibois" userId="e9beaaabd8f18f56" providerId="LiveId" clId="{6DA3FB3D-7123-4BBD-85AE-8682757860A1}" dt="2024-09-16T14:09:10.246" v="1312" actId="478"/>
          <ac:spMkLst>
            <pc:docMk/>
            <pc:sldMk cId="2429230218" sldId="1088"/>
            <ac:spMk id="11" creationId="{B029AF2C-AD3C-4898-7EE9-00D750D57E04}"/>
          </ac:spMkLst>
        </pc:spChg>
        <pc:spChg chg="del">
          <ac:chgData name="Héloïse Nolibois" userId="e9beaaabd8f18f56" providerId="LiveId" clId="{6DA3FB3D-7123-4BBD-85AE-8682757860A1}" dt="2024-09-16T14:09:09.507" v="1311" actId="478"/>
          <ac:spMkLst>
            <pc:docMk/>
            <pc:sldMk cId="2429230218" sldId="1088"/>
            <ac:spMk id="12" creationId="{C562B631-CAD5-7CE0-E4F5-560C08086211}"/>
          </ac:spMkLst>
        </pc:spChg>
        <pc:spChg chg="mod">
          <ac:chgData name="Héloïse Nolibois" userId="e9beaaabd8f18f56" providerId="LiveId" clId="{6DA3FB3D-7123-4BBD-85AE-8682757860A1}" dt="2024-09-13T12:15:22.832" v="1251" actId="14100"/>
          <ac:spMkLst>
            <pc:docMk/>
            <pc:sldMk cId="2429230218" sldId="1088"/>
            <ac:spMk id="14" creationId="{DDE51B6E-722E-9080-F5B8-ACD8487FE6D9}"/>
          </ac:spMkLst>
        </pc:spChg>
        <pc:spChg chg="mod">
          <ac:chgData name="Héloïse Nolibois" userId="e9beaaabd8f18f56" providerId="LiveId" clId="{6DA3FB3D-7123-4BBD-85AE-8682757860A1}" dt="2024-09-13T12:15:11.434" v="1250" actId="14100"/>
          <ac:spMkLst>
            <pc:docMk/>
            <pc:sldMk cId="2429230218" sldId="1088"/>
            <ac:spMk id="16" creationId="{9EE5ED3A-5BCB-7B66-0957-284B7756F604}"/>
          </ac:spMkLst>
        </pc:spChg>
        <pc:spChg chg="mod">
          <ac:chgData name="Héloïse Nolibois" userId="e9beaaabd8f18f56" providerId="LiveId" clId="{6DA3FB3D-7123-4BBD-85AE-8682757860A1}" dt="2024-09-13T12:14:51.785" v="1245" actId="14100"/>
          <ac:spMkLst>
            <pc:docMk/>
            <pc:sldMk cId="2429230218" sldId="1088"/>
            <ac:spMk id="17" creationId="{46F71E9B-D0EF-DA62-4E80-79D0EC01D6A6}"/>
          </ac:spMkLst>
        </pc:spChg>
        <pc:spChg chg="mod">
          <ac:chgData name="Héloïse Nolibois" userId="e9beaaabd8f18f56" providerId="LiveId" clId="{6DA3FB3D-7123-4BBD-85AE-8682757860A1}" dt="2024-09-13T12:15:43.851" v="1277" actId="14100"/>
          <ac:spMkLst>
            <pc:docMk/>
            <pc:sldMk cId="2429230218" sldId="1088"/>
            <ac:spMk id="18" creationId="{EE616EBB-F67F-9986-CD69-A220E08E5A71}"/>
          </ac:spMkLst>
        </pc:spChg>
        <pc:spChg chg="mod">
          <ac:chgData name="Héloïse Nolibois" userId="e9beaaabd8f18f56" providerId="LiveId" clId="{6DA3FB3D-7123-4BBD-85AE-8682757860A1}" dt="2024-09-13T12:28:12.201" v="1303" actId="20577"/>
          <ac:spMkLst>
            <pc:docMk/>
            <pc:sldMk cId="2429230218" sldId="1088"/>
            <ac:spMk id="19" creationId="{C6CFCFF5-895C-8620-3C80-AC9312C93518}"/>
          </ac:spMkLst>
        </pc:spChg>
        <pc:spChg chg="mod">
          <ac:chgData name="Héloïse Nolibois" userId="e9beaaabd8f18f56" providerId="LiveId" clId="{6DA3FB3D-7123-4BBD-85AE-8682757860A1}" dt="2024-09-25T17:05:11.121" v="2141" actId="14100"/>
          <ac:spMkLst>
            <pc:docMk/>
            <pc:sldMk cId="2429230218" sldId="1088"/>
            <ac:spMk id="27" creationId="{2B8BF730-5912-7BE9-D25D-C0153AC88CBC}"/>
          </ac:spMkLst>
        </pc:spChg>
        <pc:spChg chg="mod">
          <ac:chgData name="Héloïse Nolibois" userId="e9beaaabd8f18f56" providerId="LiveId" clId="{6DA3FB3D-7123-4BBD-85AE-8682757860A1}" dt="2024-09-25T17:05:08.040" v="2140" actId="404"/>
          <ac:spMkLst>
            <pc:docMk/>
            <pc:sldMk cId="2429230218" sldId="1088"/>
            <ac:spMk id="29" creationId="{5305E078-691F-3108-6424-ABA096DC8D1B}"/>
          </ac:spMkLst>
        </pc:spChg>
        <pc:spChg chg="mod">
          <ac:chgData name="Héloïse Nolibois" userId="e9beaaabd8f18f56" providerId="LiveId" clId="{6DA3FB3D-7123-4BBD-85AE-8682757860A1}" dt="2024-09-16T14:09:13.090" v="1313" actId="1076"/>
          <ac:spMkLst>
            <pc:docMk/>
            <pc:sldMk cId="2429230218" sldId="1088"/>
            <ac:spMk id="38" creationId="{60E60812-0685-C562-363D-6B265F1037C7}"/>
          </ac:spMkLst>
        </pc:spChg>
        <pc:spChg chg="mod">
          <ac:chgData name="Héloïse Nolibois" userId="e9beaaabd8f18f56" providerId="LiveId" clId="{6DA3FB3D-7123-4BBD-85AE-8682757860A1}" dt="2024-09-16T14:09:18.074" v="1314" actId="1076"/>
          <ac:spMkLst>
            <pc:docMk/>
            <pc:sldMk cId="2429230218" sldId="1088"/>
            <ac:spMk id="39" creationId="{7C5BFC05-DDE2-2B8C-C560-2B5B847AF9A7}"/>
          </ac:spMkLst>
        </pc:spChg>
        <pc:picChg chg="mod ord">
          <ac:chgData name="Héloïse Nolibois" userId="e9beaaabd8f18f56" providerId="LiveId" clId="{6DA3FB3D-7123-4BBD-85AE-8682757860A1}" dt="2024-09-16T14:09:25.444" v="1317" actId="1076"/>
          <ac:picMkLst>
            <pc:docMk/>
            <pc:sldMk cId="2429230218" sldId="1088"/>
            <ac:picMk id="8" creationId="{D6C236B4-DAC2-3999-0CFD-DD9F4E671A03}"/>
          </ac:picMkLst>
        </pc:picChg>
        <pc:picChg chg="add mod">
          <ac:chgData name="Héloïse Nolibois" userId="e9beaaabd8f18f56" providerId="LiveId" clId="{6DA3FB3D-7123-4BBD-85AE-8682757860A1}" dt="2024-09-23T14:19:18.642" v="1764" actId="1035"/>
          <ac:picMkLst>
            <pc:docMk/>
            <pc:sldMk cId="2429230218" sldId="1088"/>
            <ac:picMk id="2050" creationId="{024F81DA-DF2B-D323-AB39-56E0D67E9A5D}"/>
          </ac:picMkLst>
        </pc:picChg>
        <pc:picChg chg="add mod">
          <ac:chgData name="Héloïse Nolibois" userId="e9beaaabd8f18f56" providerId="LiveId" clId="{6DA3FB3D-7123-4BBD-85AE-8682757860A1}" dt="2024-09-23T14:19:32.664" v="1769" actId="1076"/>
          <ac:picMkLst>
            <pc:docMk/>
            <pc:sldMk cId="2429230218" sldId="1088"/>
            <ac:picMk id="2052" creationId="{52F1F6D9-3E58-2E21-61DB-A8E28ABD3E08}"/>
          </ac:picMkLst>
        </pc:picChg>
      </pc:sldChg>
      <pc:sldChg chg="addSp modSp mod modAnim">
        <pc:chgData name="Héloïse Nolibois" userId="e9beaaabd8f18f56" providerId="LiveId" clId="{6DA3FB3D-7123-4BBD-85AE-8682757860A1}" dt="2024-09-25T17:11:05.210" v="2156" actId="1076"/>
        <pc:sldMkLst>
          <pc:docMk/>
          <pc:sldMk cId="1776578162" sldId="1089"/>
        </pc:sldMkLst>
        <pc:spChg chg="add mod">
          <ac:chgData name="Héloïse Nolibois" userId="e9beaaabd8f18f56" providerId="LiveId" clId="{6DA3FB3D-7123-4BBD-85AE-8682757860A1}" dt="2024-09-23T14:13:11.177" v="1617" actId="1035"/>
          <ac:spMkLst>
            <pc:docMk/>
            <pc:sldMk cId="1776578162" sldId="1089"/>
            <ac:spMk id="2" creationId="{F64D9875-66D1-F202-2C3D-550424879E14}"/>
          </ac:spMkLst>
        </pc:spChg>
        <pc:spChg chg="mod">
          <ac:chgData name="Héloïse Nolibois" userId="e9beaaabd8f18f56" providerId="LiveId" clId="{6DA3FB3D-7123-4BBD-85AE-8682757860A1}" dt="2024-09-24T09:05:27.607" v="2034" actId="20577"/>
          <ac:spMkLst>
            <pc:docMk/>
            <pc:sldMk cId="1776578162" sldId="1089"/>
            <ac:spMk id="5" creationId="{AA65363A-6F1F-7CD6-8D63-9E9C1646B02B}"/>
          </ac:spMkLst>
        </pc:spChg>
        <pc:spChg chg="mod">
          <ac:chgData name="Héloïse Nolibois" userId="e9beaaabd8f18f56" providerId="LiveId" clId="{6DA3FB3D-7123-4BBD-85AE-8682757860A1}" dt="2024-09-23T14:10:47.244" v="1530" actId="14100"/>
          <ac:spMkLst>
            <pc:docMk/>
            <pc:sldMk cId="1776578162" sldId="1089"/>
            <ac:spMk id="9" creationId="{AB64CDDE-18FF-2019-34E2-89A853E5FC7B}"/>
          </ac:spMkLst>
        </pc:spChg>
        <pc:spChg chg="mod">
          <ac:chgData name="Héloïse Nolibois" userId="e9beaaabd8f18f56" providerId="LiveId" clId="{6DA3FB3D-7123-4BBD-85AE-8682757860A1}" dt="2024-09-13T09:10:43.729" v="485" actId="20577"/>
          <ac:spMkLst>
            <pc:docMk/>
            <pc:sldMk cId="1776578162" sldId="1089"/>
            <ac:spMk id="10" creationId="{1103A1EB-47F1-A5C4-C8E5-B55DF830210C}"/>
          </ac:spMkLst>
        </pc:spChg>
        <pc:spChg chg="mod ord">
          <ac:chgData name="Héloïse Nolibois" userId="e9beaaabd8f18f56" providerId="LiveId" clId="{6DA3FB3D-7123-4BBD-85AE-8682757860A1}" dt="2024-09-13T09:11:22.632" v="516" actId="167"/>
          <ac:spMkLst>
            <pc:docMk/>
            <pc:sldMk cId="1776578162" sldId="1089"/>
            <ac:spMk id="12" creationId="{3C3AC127-4065-F62C-2FE1-08B4B5D9EA8E}"/>
          </ac:spMkLst>
        </pc:spChg>
        <pc:spChg chg="mod ord">
          <ac:chgData name="Héloïse Nolibois" userId="e9beaaabd8f18f56" providerId="LiveId" clId="{6DA3FB3D-7123-4BBD-85AE-8682757860A1}" dt="2024-09-13T09:11:14.353" v="513" actId="167"/>
          <ac:spMkLst>
            <pc:docMk/>
            <pc:sldMk cId="1776578162" sldId="1089"/>
            <ac:spMk id="13" creationId="{19DB4E90-2952-6A1B-A771-667757BA2AC7}"/>
          </ac:spMkLst>
        </pc:spChg>
        <pc:spChg chg="mod">
          <ac:chgData name="Héloïse Nolibois" userId="e9beaaabd8f18f56" providerId="LiveId" clId="{6DA3FB3D-7123-4BBD-85AE-8682757860A1}" dt="2024-09-23T14:13:38.692" v="1639" actId="14100"/>
          <ac:spMkLst>
            <pc:docMk/>
            <pc:sldMk cId="1776578162" sldId="1089"/>
            <ac:spMk id="14" creationId="{751834FC-9A5B-AB0D-7A45-7A439F33A298}"/>
          </ac:spMkLst>
        </pc:spChg>
        <pc:spChg chg="mod">
          <ac:chgData name="Héloïse Nolibois" userId="e9beaaabd8f18f56" providerId="LiveId" clId="{6DA3FB3D-7123-4BBD-85AE-8682757860A1}" dt="2024-09-23T14:13:42.875" v="1652" actId="1035"/>
          <ac:spMkLst>
            <pc:docMk/>
            <pc:sldMk cId="1776578162" sldId="1089"/>
            <ac:spMk id="15" creationId="{8F56483C-68FF-0FB0-9311-4A87F2DF59C0}"/>
          </ac:spMkLst>
        </pc:spChg>
        <pc:spChg chg="mod">
          <ac:chgData name="Héloïse Nolibois" userId="e9beaaabd8f18f56" providerId="LiveId" clId="{6DA3FB3D-7123-4BBD-85AE-8682757860A1}" dt="2024-09-25T17:11:05.210" v="2156" actId="1076"/>
          <ac:spMkLst>
            <pc:docMk/>
            <pc:sldMk cId="1776578162" sldId="1089"/>
            <ac:spMk id="17" creationId="{BF46ED01-6EFD-370A-48E7-FDFD67147380}"/>
          </ac:spMkLst>
        </pc:spChg>
        <pc:spChg chg="mod">
          <ac:chgData name="Héloïse Nolibois" userId="e9beaaabd8f18f56" providerId="LiveId" clId="{6DA3FB3D-7123-4BBD-85AE-8682757860A1}" dt="2024-09-25T17:08:50.592" v="2151" actId="20577"/>
          <ac:spMkLst>
            <pc:docMk/>
            <pc:sldMk cId="1776578162" sldId="1089"/>
            <ac:spMk id="19" creationId="{25E4CC83-827C-4DCE-E453-C38B94D164A3}"/>
          </ac:spMkLst>
        </pc:spChg>
        <pc:spChg chg="mod">
          <ac:chgData name="Héloïse Nolibois" userId="e9beaaabd8f18f56" providerId="LiveId" clId="{6DA3FB3D-7123-4BBD-85AE-8682757860A1}" dt="2024-09-23T14:10:29.109" v="1527" actId="14100"/>
          <ac:spMkLst>
            <pc:docMk/>
            <pc:sldMk cId="1776578162" sldId="1089"/>
            <ac:spMk id="21" creationId="{79BDA6C9-BD04-C6AC-C3C5-B4DAF1D29BD4}"/>
          </ac:spMkLst>
        </pc:spChg>
        <pc:spChg chg="mod">
          <ac:chgData name="Héloïse Nolibois" userId="e9beaaabd8f18f56" providerId="LiveId" clId="{6DA3FB3D-7123-4BBD-85AE-8682757860A1}" dt="2024-09-23T14:10:24.408" v="1526" actId="14100"/>
          <ac:spMkLst>
            <pc:docMk/>
            <pc:sldMk cId="1776578162" sldId="1089"/>
            <ac:spMk id="23" creationId="{E522C384-A106-8551-6728-F5C1B58994ED}"/>
          </ac:spMkLst>
        </pc:spChg>
        <pc:grpChg chg="mod">
          <ac:chgData name="Héloïse Nolibois" userId="e9beaaabd8f18f56" providerId="LiveId" clId="{6DA3FB3D-7123-4BBD-85AE-8682757860A1}" dt="2024-09-13T09:11:06.829" v="512" actId="14100"/>
          <ac:grpSpMkLst>
            <pc:docMk/>
            <pc:sldMk cId="1776578162" sldId="1089"/>
            <ac:grpSpMk id="11" creationId="{6CDEFE10-2DBB-1A9E-D990-586A18B2F0B6}"/>
          </ac:grpSpMkLst>
        </pc:grpChg>
        <pc:picChg chg="mod">
          <ac:chgData name="Héloïse Nolibois" userId="e9beaaabd8f18f56" providerId="LiveId" clId="{6DA3FB3D-7123-4BBD-85AE-8682757860A1}" dt="2024-09-23T14:11:13.359" v="1563" actId="1037"/>
          <ac:picMkLst>
            <pc:docMk/>
            <pc:sldMk cId="1776578162" sldId="1089"/>
            <ac:picMk id="8" creationId="{240163B6-7A43-B387-D7AE-DF07959637B1}"/>
          </ac:picMkLst>
        </pc:picChg>
        <pc:picChg chg="add mod">
          <ac:chgData name="Héloïse Nolibois" userId="e9beaaabd8f18f56" providerId="LiveId" clId="{6DA3FB3D-7123-4BBD-85AE-8682757860A1}" dt="2024-09-23T14:20:03.567" v="1773" actId="1076"/>
          <ac:picMkLst>
            <pc:docMk/>
            <pc:sldMk cId="1776578162" sldId="1089"/>
            <ac:picMk id="3074" creationId="{3B9D3CE8-850D-8F0E-E169-2B9708961F62}"/>
          </ac:picMkLst>
        </pc:picChg>
      </pc:sldChg>
      <pc:sldChg chg="modSp mod">
        <pc:chgData name="Héloïse Nolibois" userId="e9beaaabd8f18f56" providerId="LiveId" clId="{6DA3FB3D-7123-4BBD-85AE-8682757860A1}" dt="2024-09-24T07:34:14.695" v="1811" actId="20577"/>
        <pc:sldMkLst>
          <pc:docMk/>
          <pc:sldMk cId="688850224" sldId="1091"/>
        </pc:sldMkLst>
        <pc:spChg chg="mod">
          <ac:chgData name="Héloïse Nolibois" userId="e9beaaabd8f18f56" providerId="LiveId" clId="{6DA3FB3D-7123-4BBD-85AE-8682757860A1}" dt="2024-09-24T07:34:14.695" v="1811" actId="20577"/>
          <ac:spMkLst>
            <pc:docMk/>
            <pc:sldMk cId="688850224" sldId="1091"/>
            <ac:spMk id="4" creationId="{B3700488-98F0-4C07-A023-955AA9EF48D8}"/>
          </ac:spMkLst>
        </pc:spChg>
      </pc:sldChg>
      <pc:sldChg chg="modSp mod">
        <pc:chgData name="Héloïse Nolibois" userId="e9beaaabd8f18f56" providerId="LiveId" clId="{6DA3FB3D-7123-4BBD-85AE-8682757860A1}" dt="2024-09-13T09:21:50.223" v="985" actId="20577"/>
        <pc:sldMkLst>
          <pc:docMk/>
          <pc:sldMk cId="2669679969" sldId="1092"/>
        </pc:sldMkLst>
        <pc:spChg chg="mod">
          <ac:chgData name="Héloïse Nolibois" userId="e9beaaabd8f18f56" providerId="LiveId" clId="{6DA3FB3D-7123-4BBD-85AE-8682757860A1}" dt="2024-09-13T09:21:50.223" v="985" actId="20577"/>
          <ac:spMkLst>
            <pc:docMk/>
            <pc:sldMk cId="2669679969" sldId="1092"/>
            <ac:spMk id="3" creationId="{49BC64A0-98FC-271F-91D2-5DEB00AD527F}"/>
          </ac:spMkLst>
        </pc:spChg>
      </pc:sldChg>
      <pc:sldChg chg="modSp mod">
        <pc:chgData name="Héloïse Nolibois" userId="e9beaaabd8f18f56" providerId="LiveId" clId="{6DA3FB3D-7123-4BBD-85AE-8682757860A1}" dt="2024-09-24T11:55:38.583" v="2077" actId="20577"/>
        <pc:sldMkLst>
          <pc:docMk/>
          <pc:sldMk cId="1410720260" sldId="1093"/>
        </pc:sldMkLst>
        <pc:spChg chg="mod">
          <ac:chgData name="Héloïse Nolibois" userId="e9beaaabd8f18f56" providerId="LiveId" clId="{6DA3FB3D-7123-4BBD-85AE-8682757860A1}" dt="2024-09-23T14:06:13.992" v="1420" actId="1036"/>
          <ac:spMkLst>
            <pc:docMk/>
            <pc:sldMk cId="1410720260" sldId="1093"/>
            <ac:spMk id="2" creationId="{39B00E98-7A6D-683E-B2B7-B8E4B79D96C6}"/>
          </ac:spMkLst>
        </pc:spChg>
        <pc:spChg chg="mod">
          <ac:chgData name="Héloïse Nolibois" userId="e9beaaabd8f18f56" providerId="LiveId" clId="{6DA3FB3D-7123-4BBD-85AE-8682757860A1}" dt="2024-09-23T14:06:16.954" v="1435" actId="1035"/>
          <ac:spMkLst>
            <pc:docMk/>
            <pc:sldMk cId="1410720260" sldId="1093"/>
            <ac:spMk id="4" creationId="{39C40FBE-5849-3EFD-60A1-A7619EAB6559}"/>
          </ac:spMkLst>
        </pc:spChg>
        <pc:spChg chg="mod">
          <ac:chgData name="Héloïse Nolibois" userId="e9beaaabd8f18f56" providerId="LiveId" clId="{6DA3FB3D-7123-4BBD-85AE-8682757860A1}" dt="2024-09-24T07:35:02.240" v="1855" actId="404"/>
          <ac:spMkLst>
            <pc:docMk/>
            <pc:sldMk cId="1410720260" sldId="1093"/>
            <ac:spMk id="5" creationId="{ED3B6591-1525-DFBF-BDE2-879270D6D61A}"/>
          </ac:spMkLst>
        </pc:spChg>
        <pc:spChg chg="mod">
          <ac:chgData name="Héloïse Nolibois" userId="e9beaaabd8f18f56" providerId="LiveId" clId="{6DA3FB3D-7123-4BBD-85AE-8682757860A1}" dt="2024-09-24T07:35:37.486" v="1897" actId="20577"/>
          <ac:spMkLst>
            <pc:docMk/>
            <pc:sldMk cId="1410720260" sldId="1093"/>
            <ac:spMk id="6" creationId="{68714180-2BED-3812-9578-DB14ADD74319}"/>
          </ac:spMkLst>
        </pc:spChg>
        <pc:spChg chg="mod">
          <ac:chgData name="Héloïse Nolibois" userId="e9beaaabd8f18f56" providerId="LiveId" clId="{6DA3FB3D-7123-4BBD-85AE-8682757860A1}" dt="2024-09-24T11:55:38.583" v="2077" actId="20577"/>
          <ac:spMkLst>
            <pc:docMk/>
            <pc:sldMk cId="1410720260" sldId="1093"/>
            <ac:spMk id="9" creationId="{72BBC866-1BA4-BFA3-3D04-D3A350EA035E}"/>
          </ac:spMkLst>
        </pc:spChg>
        <pc:cxnChg chg="mod">
          <ac:chgData name="Héloïse Nolibois" userId="e9beaaabd8f18f56" providerId="LiveId" clId="{6DA3FB3D-7123-4BBD-85AE-8682757860A1}" dt="2024-09-23T14:06:18.737" v="1444" actId="1035"/>
          <ac:cxnSpMkLst>
            <pc:docMk/>
            <pc:sldMk cId="1410720260" sldId="1093"/>
            <ac:cxnSpMk id="14" creationId="{8EFF12AB-1FFE-FE7D-C64F-B3131FA71F14}"/>
          </ac:cxnSpMkLst>
        </pc:cxnChg>
      </pc:sldChg>
      <pc:sldChg chg="addSp delSp modSp add mod ord delAnim modAnim">
        <pc:chgData name="Héloïse Nolibois" userId="e9beaaabd8f18f56" providerId="LiveId" clId="{6DA3FB3D-7123-4BBD-85AE-8682757860A1}" dt="2024-09-25T17:50:53.585" v="2669"/>
        <pc:sldMkLst>
          <pc:docMk/>
          <pc:sldMk cId="259966616" sldId="1094"/>
        </pc:sldMkLst>
        <pc:spChg chg="del">
          <ac:chgData name="Héloïse Nolibois" userId="e9beaaabd8f18f56" providerId="LiveId" clId="{6DA3FB3D-7123-4BBD-85AE-8682757860A1}" dt="2024-09-25T17:19:37.389" v="2286" actId="478"/>
          <ac:spMkLst>
            <pc:docMk/>
            <pc:sldMk cId="259966616" sldId="1094"/>
            <ac:spMk id="2" creationId="{39B00E98-7A6D-683E-B2B7-B8E4B79D96C6}"/>
          </ac:spMkLst>
        </pc:spChg>
        <pc:spChg chg="add mod">
          <ac:chgData name="Héloïse Nolibois" userId="e9beaaabd8f18f56" providerId="LiveId" clId="{6DA3FB3D-7123-4BBD-85AE-8682757860A1}" dt="2024-09-25T17:25:31.325" v="2636" actId="255"/>
          <ac:spMkLst>
            <pc:docMk/>
            <pc:sldMk cId="259966616" sldId="1094"/>
            <ac:spMk id="3" creationId="{5D3A4D51-FCD1-F5A9-7B6A-202EE8B389B8}"/>
          </ac:spMkLst>
        </pc:spChg>
        <pc:spChg chg="del">
          <ac:chgData name="Héloïse Nolibois" userId="e9beaaabd8f18f56" providerId="LiveId" clId="{6DA3FB3D-7123-4BBD-85AE-8682757860A1}" dt="2024-09-25T17:19:35.178" v="2284" actId="478"/>
          <ac:spMkLst>
            <pc:docMk/>
            <pc:sldMk cId="259966616" sldId="1094"/>
            <ac:spMk id="4" creationId="{39C40FBE-5849-3EFD-60A1-A7619EAB6559}"/>
          </ac:spMkLst>
        </pc:spChg>
        <pc:spChg chg="mod">
          <ac:chgData name="Héloïse Nolibois" userId="e9beaaabd8f18f56" providerId="LiveId" clId="{6DA3FB3D-7123-4BBD-85AE-8682757860A1}" dt="2024-09-25T17:19:30.332" v="2281" actId="20577"/>
          <ac:spMkLst>
            <pc:docMk/>
            <pc:sldMk cId="259966616" sldId="1094"/>
            <ac:spMk id="5" creationId="{ED3B6591-1525-DFBF-BDE2-879270D6D61A}"/>
          </ac:spMkLst>
        </pc:spChg>
        <pc:spChg chg="mod">
          <ac:chgData name="Héloïse Nolibois" userId="e9beaaabd8f18f56" providerId="LiveId" clId="{6DA3FB3D-7123-4BBD-85AE-8682757860A1}" dt="2024-09-25T17:25:40.263" v="2637" actId="255"/>
          <ac:spMkLst>
            <pc:docMk/>
            <pc:sldMk cId="259966616" sldId="1094"/>
            <ac:spMk id="6" creationId="{68714180-2BED-3812-9578-DB14ADD74319}"/>
          </ac:spMkLst>
        </pc:spChg>
        <pc:spChg chg="del">
          <ac:chgData name="Héloïse Nolibois" userId="e9beaaabd8f18f56" providerId="LiveId" clId="{6DA3FB3D-7123-4BBD-85AE-8682757860A1}" dt="2024-09-25T17:19:33.172" v="2282" actId="478"/>
          <ac:spMkLst>
            <pc:docMk/>
            <pc:sldMk cId="259966616" sldId="1094"/>
            <ac:spMk id="9" creationId="{72BBC866-1BA4-BFA3-3D04-D3A350EA035E}"/>
          </ac:spMkLst>
        </pc:spChg>
        <pc:spChg chg="add del mod">
          <ac:chgData name="Héloïse Nolibois" userId="e9beaaabd8f18f56" providerId="LiveId" clId="{6DA3FB3D-7123-4BBD-85AE-8682757860A1}" dt="2024-09-25T17:21:26.237" v="2459" actId="478"/>
          <ac:spMkLst>
            <pc:docMk/>
            <pc:sldMk cId="259966616" sldId="1094"/>
            <ac:spMk id="10" creationId="{645D0AC0-9BBC-BAA1-54C4-44D4551E0081}"/>
          </ac:spMkLst>
        </pc:spChg>
        <pc:spChg chg="add del mod">
          <ac:chgData name="Héloïse Nolibois" userId="e9beaaabd8f18f56" providerId="LiveId" clId="{6DA3FB3D-7123-4BBD-85AE-8682757860A1}" dt="2024-09-25T17:25:20.009" v="2634" actId="478"/>
          <ac:spMkLst>
            <pc:docMk/>
            <pc:sldMk cId="259966616" sldId="1094"/>
            <ac:spMk id="15" creationId="{FC6FDBE7-37D2-B6DA-7AAD-31727ECD84BB}"/>
          </ac:spMkLst>
        </pc:spChg>
        <pc:spChg chg="add mod">
          <ac:chgData name="Héloïse Nolibois" userId="e9beaaabd8f18f56" providerId="LiveId" clId="{6DA3FB3D-7123-4BBD-85AE-8682757860A1}" dt="2024-09-25T17:25:55.502" v="2663" actId="1038"/>
          <ac:spMkLst>
            <pc:docMk/>
            <pc:sldMk cId="259966616" sldId="1094"/>
            <ac:spMk id="16" creationId="{7C779FBE-E832-3D9A-5837-54970F59EC79}"/>
          </ac:spMkLst>
        </pc:spChg>
        <pc:cxnChg chg="add mod">
          <ac:chgData name="Héloïse Nolibois" userId="e9beaaabd8f18f56" providerId="LiveId" clId="{6DA3FB3D-7123-4BBD-85AE-8682757860A1}" dt="2024-09-25T17:25:50.039" v="2651" actId="1035"/>
          <ac:cxnSpMkLst>
            <pc:docMk/>
            <pc:sldMk cId="259966616" sldId="1094"/>
            <ac:cxnSpMk id="8" creationId="{A0702AB3-0A97-EAE4-EFD7-1A5B54A2D9C1}"/>
          </ac:cxnSpMkLst>
        </pc:cxnChg>
        <pc:cxnChg chg="mod">
          <ac:chgData name="Héloïse Nolibois" userId="e9beaaabd8f18f56" providerId="LiveId" clId="{6DA3FB3D-7123-4BBD-85AE-8682757860A1}" dt="2024-09-25T17:20:45.738" v="2439" actId="1076"/>
          <ac:cxnSpMkLst>
            <pc:docMk/>
            <pc:sldMk cId="259966616" sldId="1094"/>
            <ac:cxnSpMk id="11" creationId="{D56E5932-22B9-4242-71A3-4D00CF2CC40C}"/>
          </ac:cxnSpMkLst>
        </pc:cxnChg>
        <pc:cxnChg chg="del">
          <ac:chgData name="Héloïse Nolibois" userId="e9beaaabd8f18f56" providerId="LiveId" clId="{6DA3FB3D-7123-4BBD-85AE-8682757860A1}" dt="2024-09-25T17:19:38.025" v="2287" actId="478"/>
          <ac:cxnSpMkLst>
            <pc:docMk/>
            <pc:sldMk cId="259966616" sldId="1094"/>
            <ac:cxnSpMk id="12" creationId="{9A6F1948-0BC2-6FF8-BA48-594A1A12BEFD}"/>
          </ac:cxnSpMkLst>
        </pc:cxnChg>
        <pc:cxnChg chg="del">
          <ac:chgData name="Héloïse Nolibois" userId="e9beaaabd8f18f56" providerId="LiveId" clId="{6DA3FB3D-7123-4BBD-85AE-8682757860A1}" dt="2024-09-25T17:19:36.142" v="2285" actId="478"/>
          <ac:cxnSpMkLst>
            <pc:docMk/>
            <pc:sldMk cId="259966616" sldId="1094"/>
            <ac:cxnSpMk id="13" creationId="{776DF090-4E96-925E-9D62-638662442BD7}"/>
          </ac:cxnSpMkLst>
        </pc:cxnChg>
        <pc:cxnChg chg="del">
          <ac:chgData name="Héloïse Nolibois" userId="e9beaaabd8f18f56" providerId="LiveId" clId="{6DA3FB3D-7123-4BBD-85AE-8682757860A1}" dt="2024-09-25T17:19:34.070" v="2283" actId="478"/>
          <ac:cxnSpMkLst>
            <pc:docMk/>
            <pc:sldMk cId="259966616" sldId="1094"/>
            <ac:cxnSpMk id="14" creationId="{8EFF12AB-1FFE-FE7D-C64F-B3131FA71F14}"/>
          </ac:cxnSpMkLst>
        </pc:cxnChg>
        <pc:cxnChg chg="add mod">
          <ac:chgData name="Héloïse Nolibois" userId="e9beaaabd8f18f56" providerId="LiveId" clId="{6DA3FB3D-7123-4BBD-85AE-8682757860A1}" dt="2024-09-25T17:25:45.964" v="2639" actId="1076"/>
          <ac:cxnSpMkLst>
            <pc:docMk/>
            <pc:sldMk cId="259966616" sldId="1094"/>
            <ac:cxnSpMk id="17" creationId="{97EDFA41-4D92-4EAF-FBAD-9670E2E80725}"/>
          </ac:cxnSpMkLst>
        </pc:cxnChg>
      </pc:sldChg>
      <pc:sldChg chg="add del">
        <pc:chgData name="Héloïse Nolibois" userId="e9beaaabd8f18f56" providerId="LiveId" clId="{6DA3FB3D-7123-4BBD-85AE-8682757860A1}" dt="2024-09-25T17:19:15.172" v="2264" actId="2890"/>
        <pc:sldMkLst>
          <pc:docMk/>
          <pc:sldMk cId="4203558914" sldId="1094"/>
        </pc:sldMkLst>
      </pc:sldChg>
      <pc:sldChg chg="delSp modSp add mod ord">
        <pc:chgData name="Héloïse Nolibois" userId="e9beaaabd8f18f56" providerId="LiveId" clId="{6DA3FB3D-7123-4BBD-85AE-8682757860A1}" dt="2024-09-25T17:30:08.222" v="2666" actId="403"/>
        <pc:sldMkLst>
          <pc:docMk/>
          <pc:sldMk cId="3724690870" sldId="1095"/>
        </pc:sldMkLst>
        <pc:spChg chg="del">
          <ac:chgData name="Héloïse Nolibois" userId="e9beaaabd8f18f56" providerId="LiveId" clId="{6DA3FB3D-7123-4BBD-85AE-8682757860A1}" dt="2024-09-25T17:21:45.946" v="2472" actId="478"/>
          <ac:spMkLst>
            <pc:docMk/>
            <pc:sldMk cId="3724690870" sldId="1095"/>
            <ac:spMk id="3" creationId="{49BC64A0-98FC-271F-91D2-5DEB00AD527F}"/>
          </ac:spMkLst>
        </pc:spChg>
        <pc:spChg chg="mod">
          <ac:chgData name="Héloïse Nolibois" userId="e9beaaabd8f18f56" providerId="LiveId" clId="{6DA3FB3D-7123-4BBD-85AE-8682757860A1}" dt="2024-09-25T17:30:08.222" v="2666" actId="403"/>
          <ac:spMkLst>
            <pc:docMk/>
            <pc:sldMk cId="3724690870" sldId="1095"/>
            <ac:spMk id="4" creationId="{B3700488-98F0-4C07-A023-955AA9EF48D8}"/>
          </ac:spMkLst>
        </pc:spChg>
        <pc:grpChg chg="mod">
          <ac:chgData name="Héloïse Nolibois" userId="e9beaaabd8f18f56" providerId="LiveId" clId="{6DA3FB3D-7123-4BBD-85AE-8682757860A1}" dt="2024-09-25T17:21:49.442" v="2473" actId="1076"/>
          <ac:grpSpMkLst>
            <pc:docMk/>
            <pc:sldMk cId="3724690870" sldId="1095"/>
            <ac:grpSpMk id="14" creationId="{7E288CF5-3DFB-494A-8AB4-DDD713E518A8}"/>
          </ac:grpSpMkLst>
        </pc:grpChg>
        <pc:grpChg chg="mod">
          <ac:chgData name="Héloïse Nolibois" userId="e9beaaabd8f18f56" providerId="LiveId" clId="{6DA3FB3D-7123-4BBD-85AE-8682757860A1}" dt="2024-09-25T17:21:51.794" v="2474" actId="1076"/>
          <ac:grpSpMkLst>
            <pc:docMk/>
            <pc:sldMk cId="3724690870" sldId="1095"/>
            <ac:grpSpMk id="17" creationId="{28DC9731-E59A-48B1-B3E8-4F37E905E50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B182A-ECE5-3312-AC3A-39A762EAD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3A3769-AFC9-215B-9C52-51C134450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2645F9-488A-D1B7-EC6F-A982D401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DF45F-D776-6482-A564-CE35025D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D75CB-DE9A-EA82-BE8C-1B9E34E5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48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40382-664B-6B70-6CDE-95112FDC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FC7080-C248-9B02-E4FA-DF1E869A7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53374-77E4-10DB-E7A0-0487EDF6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D0CDA-962A-DD30-BA95-3244494E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EB477-A8ED-164C-2C16-53C4B08A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8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B9433F-3D39-18C9-F689-D6C4088B0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0AFE16-4100-F5A2-06C4-5E7C5C56F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B087A-B1C0-053A-B34C-C901414F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E2F484-E37F-DED8-1529-410BECFE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E04D2-24A0-C49D-D1A6-92832BB6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33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D7778-28C4-BEFB-61DE-3886DC68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B516B-1339-11CD-0CB9-89F36749A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0DFC78-485F-C0C1-3B2F-EFB0953C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046F42-A64A-A4FA-C779-FC800EED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19DD20-F1B7-9A8D-231D-D7DC003C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30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86B84-5F7A-AEEE-9E8C-3771DE02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6E7189-D7A5-356D-B1FA-78DFA3D4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3D3B5-5D90-BD0D-7878-66764592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F623C6-F883-8447-F10D-FF40C839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83E72-CA64-D902-1842-331190CA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37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551A2-CDAC-58CC-45DE-25373B5B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404262-1399-3A4A-9E41-D67CE18C7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5828B0-E1D0-7F0E-8B27-4E18F4278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24749-5327-CF17-A4A0-F27D0F44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84C69-2705-D3CA-6380-F2805D6B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77E7A2-88F2-D63B-EA0A-8A8C7911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7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EFA16-679B-7FCF-0CEA-C7A7C143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C74972-A9C6-EF53-877B-F2D1EDC3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D60F21-5CEF-16C5-9909-D89186FBB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87A108-D0B9-F4F3-820F-60CE3BEE2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2CAAA7-A0E6-68B8-E716-5A876F8C8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4A1B08-0C7E-85D6-10B7-18ED5C06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ADE575-F187-C87D-988A-B10DA8E7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1F2AFB-4CED-86AD-25E8-D71C2A73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13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66403-AEA5-2A1E-C850-E52B74AC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DEC68-4C8D-040E-1DBA-9B106582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FF83F4-A219-C564-CB09-26F98338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CEE311-C4F6-A404-2029-136EB282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4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2FEE72-2541-9BC5-5A92-EA35CF07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71D63B-92E5-A44C-4F9F-68F53982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45F431-ED24-BE96-DD4A-38B67514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16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24A97-81A2-0A65-0907-DB1093F6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6D776-0805-3B13-3FB7-8FB33ABA9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A6515F-2E8B-8327-14B9-F4FB74E56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77E1F9-C807-A74F-0415-774449EE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35768-D913-7437-A79C-C0EAB2CF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94BC3-4139-994D-76BC-B045C5FA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1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7C488-D7F0-CB28-DBEE-031DCDD4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D91DCF-C4A1-623F-F786-8445F42B5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37359F-8219-DBF1-2A90-C19E3E7C2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1E846-5C7A-46E7-05F2-8B09F8F0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CD64E6-523B-0E6F-3A91-C16572FA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CCFD85-26DD-84E6-37AE-9A57DE7D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72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A89B75-91F6-5467-4F4C-EAAD5CFA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F6CB29-A1D6-529F-B46A-EAAA0F90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B67ADB-05E5-C65C-8A22-113DDD28C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B8DE-8C86-47DE-AC5D-36EFAFC73831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33D9BB-7EE2-07F9-9B2A-38939EE76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439385-C637-4701-B089-CCF02CAD4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DE69-6FA4-4652-8EFE-25D62DDCB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84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8484E8-C2F7-1F59-DC85-0A705B94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71" y="4311"/>
            <a:ext cx="647532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158406-21C3-46BC-AD26-57842A12EAF5}"/>
              </a:ext>
            </a:extLst>
          </p:cNvPr>
          <p:cNvSpPr/>
          <p:nvPr/>
        </p:nvSpPr>
        <p:spPr>
          <a:xfrm>
            <a:off x="0" y="-4311"/>
            <a:ext cx="6808803" cy="6858000"/>
          </a:xfrm>
          <a:prstGeom prst="rect">
            <a:avLst/>
          </a:prstGeom>
          <a:solidFill>
            <a:srgbClr val="1C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700488-98F0-4C07-A023-955AA9EF48D8}"/>
              </a:ext>
            </a:extLst>
          </p:cNvPr>
          <p:cNvSpPr txBox="1">
            <a:spLocks/>
          </p:cNvSpPr>
          <p:nvPr/>
        </p:nvSpPr>
        <p:spPr>
          <a:xfrm>
            <a:off x="1449299" y="2295729"/>
            <a:ext cx="3639345" cy="1992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Présentation des soutiens financiers </a:t>
            </a:r>
            <a:endParaRPr lang="fr-FR" sz="3600" dirty="0">
              <a:solidFill>
                <a:prstClr val="white"/>
              </a:solidFill>
              <a:latin typeface="Avenir Next LT Pro Demi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2024-2025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E288CF5-3DFB-494A-8AB4-DDD713E518A8}"/>
              </a:ext>
            </a:extLst>
          </p:cNvPr>
          <p:cNvGrpSpPr/>
          <p:nvPr/>
        </p:nvGrpSpPr>
        <p:grpSpPr>
          <a:xfrm>
            <a:off x="1192028" y="1617820"/>
            <a:ext cx="1146305" cy="1119430"/>
            <a:chOff x="3366468" y="2309570"/>
            <a:chExt cx="1146305" cy="1119430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12AF86E-3E5B-4DBB-8E78-999D991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3381556" y="2309570"/>
              <a:ext cx="0" cy="111943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294E065-87F7-42A1-AEDA-988A31BC1956}"/>
                </a:ext>
              </a:extLst>
            </p:cNvPr>
            <p:cNvCxnSpPr>
              <a:cxnSpLocks/>
            </p:cNvCxnSpPr>
            <p:nvPr/>
          </p:nvCxnSpPr>
          <p:spPr>
            <a:xfrm>
              <a:off x="3366468" y="2309570"/>
              <a:ext cx="114630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8DC9731-E59A-48B1-B3E8-4F37E905E501}"/>
              </a:ext>
            </a:extLst>
          </p:cNvPr>
          <p:cNvGrpSpPr/>
          <p:nvPr/>
        </p:nvGrpSpPr>
        <p:grpSpPr>
          <a:xfrm>
            <a:off x="4101984" y="3974923"/>
            <a:ext cx="1131217" cy="1133476"/>
            <a:chOff x="7264985" y="3428999"/>
            <a:chExt cx="1131217" cy="1133476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D4C67F1-FD8A-4E03-990E-E014951E4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02" y="3428999"/>
              <a:ext cx="0" cy="11334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78602C0-1EBE-4966-8681-E6B30B1272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264985" y="4548429"/>
              <a:ext cx="11312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63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D3B6591-1525-DFBF-BDE2-879270D6D61A}"/>
              </a:ext>
            </a:extLst>
          </p:cNvPr>
          <p:cNvSpPr txBox="1">
            <a:spLocks/>
          </p:cNvSpPr>
          <p:nvPr/>
        </p:nvSpPr>
        <p:spPr>
          <a:xfrm>
            <a:off x="790476" y="385759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LES SOUTIENS FINANCIERS – </a:t>
            </a:r>
            <a:r>
              <a:rPr lang="fr-FR" sz="2000" dirty="0">
                <a:latin typeface="Avenir Next LT Pro Demi" panose="020B0604020202020204" pitchFamily="34" charset="0"/>
              </a:rPr>
              <a:t>Conditions à remplir pour versement</a:t>
            </a:r>
            <a:endParaRPr lang="fr-FR" sz="2000" i="1" dirty="0">
              <a:latin typeface="Avenir Next LT Pro Demi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B5F95-A5D1-F418-1D7C-E2661CB3F13F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714180-2BED-3812-9578-DB14ADD74319}"/>
              </a:ext>
            </a:extLst>
          </p:cNvPr>
          <p:cNvSpPr txBox="1"/>
          <p:nvPr/>
        </p:nvSpPr>
        <p:spPr>
          <a:xfrm>
            <a:off x="1844576" y="2183571"/>
            <a:ext cx="921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Envoi de la facture avant le 31 mai 2025 </a:t>
            </a:r>
          </a:p>
          <a:p>
            <a:endParaRPr lang="fr-FR" sz="24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56E5932-22B9-4242-71A3-4D00CF2CC40C}"/>
              </a:ext>
            </a:extLst>
          </p:cNvPr>
          <p:cNvCxnSpPr/>
          <p:nvPr/>
        </p:nvCxnSpPr>
        <p:spPr>
          <a:xfrm>
            <a:off x="919604" y="2442958"/>
            <a:ext cx="778348" cy="0"/>
          </a:xfrm>
          <a:prstGeom prst="straightConnector1">
            <a:avLst/>
          </a:prstGeom>
          <a:ln w="101600">
            <a:solidFill>
              <a:srgbClr val="765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5D3A4D51-FCD1-F5A9-7B6A-202EE8B389B8}"/>
              </a:ext>
            </a:extLst>
          </p:cNvPr>
          <p:cNvSpPr txBox="1"/>
          <p:nvPr/>
        </p:nvSpPr>
        <p:spPr>
          <a:xfrm>
            <a:off x="1844576" y="3609955"/>
            <a:ext cx="921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L’aide financière sera versée au payeur de la facture uniquement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0702AB3-0A97-EAE4-EFD7-1A5B54A2D9C1}"/>
              </a:ext>
            </a:extLst>
          </p:cNvPr>
          <p:cNvCxnSpPr/>
          <p:nvPr/>
        </p:nvCxnSpPr>
        <p:spPr>
          <a:xfrm>
            <a:off x="919604" y="3838942"/>
            <a:ext cx="778348" cy="0"/>
          </a:xfrm>
          <a:prstGeom prst="straightConnector1">
            <a:avLst/>
          </a:prstGeom>
          <a:ln w="101600">
            <a:solidFill>
              <a:srgbClr val="765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C779FBE-E832-3D9A-5837-54970F59EC79}"/>
              </a:ext>
            </a:extLst>
          </p:cNvPr>
          <p:cNvSpPr txBox="1"/>
          <p:nvPr/>
        </p:nvSpPr>
        <p:spPr>
          <a:xfrm>
            <a:off x="1889976" y="5036339"/>
            <a:ext cx="921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dossiers qui auront des factures différentes des devis ou de ce qui aura été annoncé dans le dossier de demande d’aide se verront revues à la baisse voir annulées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7EDFA41-4D92-4EAF-FBAD-9670E2E80725}"/>
              </a:ext>
            </a:extLst>
          </p:cNvPr>
          <p:cNvCxnSpPr/>
          <p:nvPr/>
        </p:nvCxnSpPr>
        <p:spPr>
          <a:xfrm>
            <a:off x="919604" y="5326366"/>
            <a:ext cx="778348" cy="0"/>
          </a:xfrm>
          <a:prstGeom prst="straightConnector1">
            <a:avLst/>
          </a:prstGeom>
          <a:ln w="101600">
            <a:solidFill>
              <a:srgbClr val="765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158406-21C3-46BC-AD26-57842A12EAF5}"/>
              </a:ext>
            </a:extLst>
          </p:cNvPr>
          <p:cNvSpPr/>
          <p:nvPr/>
        </p:nvSpPr>
        <p:spPr>
          <a:xfrm>
            <a:off x="0" y="0"/>
            <a:ext cx="12339687" cy="6858000"/>
          </a:xfrm>
          <a:prstGeom prst="rect">
            <a:avLst/>
          </a:prstGeom>
          <a:solidFill>
            <a:srgbClr val="1D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700488-98F0-4C07-A023-955AA9EF48D8}"/>
              </a:ext>
            </a:extLst>
          </p:cNvPr>
          <p:cNvSpPr txBox="1">
            <a:spLocks/>
          </p:cNvSpPr>
          <p:nvPr/>
        </p:nvSpPr>
        <p:spPr>
          <a:xfrm>
            <a:off x="1998355" y="1655064"/>
            <a:ext cx="8306932" cy="4224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Avenir Next LT Pro Demi" panose="020B0604020202020204" pitchFamily="34" charset="0"/>
              </a:rPr>
              <a:t>La s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oirée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 des subventions fête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ses 10 ans le 10 avril 2025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b="1" dirty="0">
              <a:solidFill>
                <a:prstClr val="white"/>
              </a:solidFill>
              <a:latin typeface="Avenir Next LT Pro Demi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SAVE THE DATE 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E288CF5-3DFB-494A-8AB4-DDD713E518A8}"/>
              </a:ext>
            </a:extLst>
          </p:cNvPr>
          <p:cNvGrpSpPr/>
          <p:nvPr/>
        </p:nvGrpSpPr>
        <p:grpSpPr>
          <a:xfrm>
            <a:off x="984089" y="905516"/>
            <a:ext cx="1146305" cy="1119430"/>
            <a:chOff x="3366468" y="2309570"/>
            <a:chExt cx="1146305" cy="1119430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12AF86E-3E5B-4DBB-8E78-999D991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3381556" y="2309570"/>
              <a:ext cx="0" cy="111943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294E065-87F7-42A1-AEDA-988A31BC1956}"/>
                </a:ext>
              </a:extLst>
            </p:cNvPr>
            <p:cNvCxnSpPr>
              <a:cxnSpLocks/>
            </p:cNvCxnSpPr>
            <p:nvPr/>
          </p:nvCxnSpPr>
          <p:spPr>
            <a:xfrm>
              <a:off x="3366468" y="2309570"/>
              <a:ext cx="114630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8DC9731-E59A-48B1-B3E8-4F37E905E501}"/>
              </a:ext>
            </a:extLst>
          </p:cNvPr>
          <p:cNvGrpSpPr/>
          <p:nvPr/>
        </p:nvGrpSpPr>
        <p:grpSpPr>
          <a:xfrm>
            <a:off x="10056714" y="5002040"/>
            <a:ext cx="1131217" cy="1133476"/>
            <a:chOff x="7264985" y="3428999"/>
            <a:chExt cx="1131217" cy="1133476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D4C67F1-FD8A-4E03-990E-E014951E4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02" y="3428999"/>
              <a:ext cx="0" cy="11334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78602C0-1EBE-4966-8681-E6B30B1272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264985" y="4548429"/>
              <a:ext cx="11312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469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158406-21C3-46BC-AD26-57842A12EAF5}"/>
              </a:ext>
            </a:extLst>
          </p:cNvPr>
          <p:cNvSpPr/>
          <p:nvPr/>
        </p:nvSpPr>
        <p:spPr>
          <a:xfrm>
            <a:off x="0" y="0"/>
            <a:ext cx="12339687" cy="6858000"/>
          </a:xfrm>
          <a:prstGeom prst="rect">
            <a:avLst/>
          </a:prstGeom>
          <a:solidFill>
            <a:srgbClr val="1D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700488-98F0-4C07-A023-955AA9EF48D8}"/>
              </a:ext>
            </a:extLst>
          </p:cNvPr>
          <p:cNvSpPr txBox="1">
            <a:spLocks/>
          </p:cNvSpPr>
          <p:nvPr/>
        </p:nvSpPr>
        <p:spPr>
          <a:xfrm>
            <a:off x="3985115" y="2359737"/>
            <a:ext cx="3639345" cy="1992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QUESTIONS ?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E288CF5-3DFB-494A-8AB4-DDD713E518A8}"/>
              </a:ext>
            </a:extLst>
          </p:cNvPr>
          <p:cNvGrpSpPr/>
          <p:nvPr/>
        </p:nvGrpSpPr>
        <p:grpSpPr>
          <a:xfrm>
            <a:off x="3315809" y="2267972"/>
            <a:ext cx="1146305" cy="1119430"/>
            <a:chOff x="3366468" y="2309570"/>
            <a:chExt cx="1146305" cy="1119430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12AF86E-3E5B-4DBB-8E78-999D991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3381556" y="2309570"/>
              <a:ext cx="0" cy="111943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294E065-87F7-42A1-AEDA-988A31BC1956}"/>
                </a:ext>
              </a:extLst>
            </p:cNvPr>
            <p:cNvCxnSpPr>
              <a:cxnSpLocks/>
            </p:cNvCxnSpPr>
            <p:nvPr/>
          </p:nvCxnSpPr>
          <p:spPr>
            <a:xfrm>
              <a:off x="3366468" y="2309570"/>
              <a:ext cx="114630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8DC9731-E59A-48B1-B3E8-4F37E905E501}"/>
              </a:ext>
            </a:extLst>
          </p:cNvPr>
          <p:cNvGrpSpPr/>
          <p:nvPr/>
        </p:nvGrpSpPr>
        <p:grpSpPr>
          <a:xfrm>
            <a:off x="6911178" y="3218960"/>
            <a:ext cx="1131217" cy="1133476"/>
            <a:chOff x="7264985" y="3428999"/>
            <a:chExt cx="1131217" cy="1133476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D4C67F1-FD8A-4E03-990E-E014951E4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02" y="3428999"/>
              <a:ext cx="0" cy="11334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78602C0-1EBE-4966-8681-E6B30B1272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264985" y="4548429"/>
              <a:ext cx="11312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9BC64A0-98FC-271F-91D2-5DEB00AD527F}"/>
              </a:ext>
            </a:extLst>
          </p:cNvPr>
          <p:cNvSpPr txBox="1"/>
          <p:nvPr/>
        </p:nvSpPr>
        <p:spPr>
          <a:xfrm>
            <a:off x="999241" y="4919743"/>
            <a:ext cx="10341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schemeClr val="bg1"/>
                </a:solidFill>
              </a:rPr>
              <a:t>Pour toutes questions, contactez Carine DE CAMARET, </a:t>
            </a:r>
          </a:p>
          <a:p>
            <a:pPr algn="ctr"/>
            <a:r>
              <a:rPr lang="fr-FR" sz="2800" b="1">
                <a:solidFill>
                  <a:schemeClr val="bg1"/>
                </a:solidFill>
              </a:rPr>
              <a:t>04 72 56 99 03 </a:t>
            </a:r>
          </a:p>
          <a:p>
            <a:pPr algn="ctr"/>
            <a:r>
              <a:rPr lang="fr-FR" sz="2800" b="1">
                <a:solidFill>
                  <a:schemeClr val="bg1"/>
                </a:solidFill>
              </a:rPr>
              <a:t>Carine.decamaret@apeldurhone.fr</a:t>
            </a:r>
          </a:p>
        </p:txBody>
      </p:sp>
    </p:spTree>
    <p:extLst>
      <p:ext uri="{BB962C8B-B14F-4D97-AF65-F5344CB8AC3E}">
        <p14:creationId xmlns:p14="http://schemas.microsoft.com/office/powerpoint/2010/main" val="266967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draps et couvertures&#10;&#10;Description générée automatiquement">
            <a:extLst>
              <a:ext uri="{FF2B5EF4-FFF2-40B4-BE49-F238E27FC236}">
                <a16:creationId xmlns:a16="http://schemas.microsoft.com/office/drawing/2014/main" id="{C0CAE3E2-59B7-9704-8D25-2C147A400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2" y="-4311"/>
            <a:ext cx="5473958" cy="1603699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43E133-1DD3-BA04-0405-B1F9242CE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2" y="3525976"/>
            <a:ext cx="5473958" cy="1603699"/>
          </a:xfrm>
          <a:prstGeom prst="rect">
            <a:avLst/>
          </a:prstGeom>
        </p:spPr>
      </p:pic>
      <p:pic>
        <p:nvPicPr>
          <p:cNvPr id="21" name="Image 20" descr="Une image contenant texte, tableau blanc">
            <a:extLst>
              <a:ext uri="{FF2B5EF4-FFF2-40B4-BE49-F238E27FC236}">
                <a16:creationId xmlns:a16="http://schemas.microsoft.com/office/drawing/2014/main" id="{C59ABFBC-C89F-E915-16E9-DAD7009A6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2" y="5249989"/>
            <a:ext cx="5473958" cy="1603699"/>
          </a:xfrm>
          <a:prstGeom prst="rect">
            <a:avLst/>
          </a:prstGeom>
        </p:spPr>
      </p:pic>
      <p:pic>
        <p:nvPicPr>
          <p:cNvPr id="2" name="Image 1" descr="Une image contenant texte">
            <a:extLst>
              <a:ext uri="{FF2B5EF4-FFF2-40B4-BE49-F238E27FC236}">
                <a16:creationId xmlns:a16="http://schemas.microsoft.com/office/drawing/2014/main" id="{0439A563-C11A-1A34-A6B1-F6DFD010C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62" y="1719703"/>
            <a:ext cx="5754738" cy="16859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158406-21C3-46BC-AD26-57842A12EAF5}"/>
              </a:ext>
            </a:extLst>
          </p:cNvPr>
          <p:cNvSpPr/>
          <p:nvPr/>
        </p:nvSpPr>
        <p:spPr>
          <a:xfrm>
            <a:off x="0" y="-4311"/>
            <a:ext cx="6718042" cy="6858000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700488-98F0-4C07-A023-955AA9EF48D8}"/>
              </a:ext>
            </a:extLst>
          </p:cNvPr>
          <p:cNvSpPr txBox="1">
            <a:spLocks/>
          </p:cNvSpPr>
          <p:nvPr/>
        </p:nvSpPr>
        <p:spPr>
          <a:xfrm>
            <a:off x="1504043" y="2359737"/>
            <a:ext cx="3639345" cy="1992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Soutiens financiers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604020202020204" pitchFamily="34" charset="0"/>
                <a:ea typeface="+mj-ea"/>
                <a:cs typeface="+mj-cs"/>
              </a:rPr>
              <a:t>2024-2025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E288CF5-3DFB-494A-8AB4-DDD713E518A8}"/>
              </a:ext>
            </a:extLst>
          </p:cNvPr>
          <p:cNvGrpSpPr/>
          <p:nvPr/>
        </p:nvGrpSpPr>
        <p:grpSpPr>
          <a:xfrm>
            <a:off x="1504041" y="2305259"/>
            <a:ext cx="1146305" cy="1119430"/>
            <a:chOff x="3366468" y="2309570"/>
            <a:chExt cx="1146305" cy="1119430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12AF86E-3E5B-4DBB-8E78-999D991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3381556" y="2309570"/>
              <a:ext cx="0" cy="111943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294E065-87F7-42A1-AEDA-988A31BC1956}"/>
                </a:ext>
              </a:extLst>
            </p:cNvPr>
            <p:cNvCxnSpPr>
              <a:cxnSpLocks/>
            </p:cNvCxnSpPr>
            <p:nvPr/>
          </p:nvCxnSpPr>
          <p:spPr>
            <a:xfrm>
              <a:off x="3366468" y="2309570"/>
              <a:ext cx="114630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8DC9731-E59A-48B1-B3E8-4F37E905E501}"/>
              </a:ext>
            </a:extLst>
          </p:cNvPr>
          <p:cNvGrpSpPr/>
          <p:nvPr/>
        </p:nvGrpSpPr>
        <p:grpSpPr>
          <a:xfrm>
            <a:off x="3939913" y="3171361"/>
            <a:ext cx="1131217" cy="1133476"/>
            <a:chOff x="7264985" y="3428999"/>
            <a:chExt cx="1131217" cy="1133476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D4C67F1-FD8A-4E03-990E-E014951E4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02" y="3428999"/>
              <a:ext cx="0" cy="11334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78602C0-1EBE-4966-8681-E6B30B1272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264985" y="4548429"/>
              <a:ext cx="11312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88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4BE16E20-00E4-945A-908F-7EB12C62F18A}"/>
              </a:ext>
            </a:extLst>
          </p:cNvPr>
          <p:cNvSpPr/>
          <p:nvPr/>
        </p:nvSpPr>
        <p:spPr>
          <a:xfrm>
            <a:off x="428990" y="2038739"/>
            <a:ext cx="3124168" cy="2808487"/>
          </a:xfrm>
          <a:prstGeom prst="chevron">
            <a:avLst>
              <a:gd name="adj" fmla="val 21674"/>
            </a:avLst>
          </a:prstGeom>
          <a:solidFill>
            <a:srgbClr val="1D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D3B6591-1525-DFBF-BDE2-879270D6D61A}"/>
              </a:ext>
            </a:extLst>
          </p:cNvPr>
          <p:cNvSpPr txBox="1">
            <a:spLocks/>
          </p:cNvSpPr>
          <p:nvPr/>
        </p:nvSpPr>
        <p:spPr>
          <a:xfrm>
            <a:off x="790476" y="385759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LES SOUTIENS FINANCIERS – </a:t>
            </a:r>
            <a:r>
              <a:rPr lang="fr-FR" sz="2000" dirty="0">
                <a:latin typeface="Avenir Next LT Pro Demi" panose="020B0604020202020204" pitchFamily="34" charset="0"/>
              </a:rPr>
              <a:t>Conditions à remplir avant toute demande</a:t>
            </a:r>
            <a:endParaRPr lang="fr-FR" sz="2000" i="1" dirty="0">
              <a:latin typeface="Avenir Next LT Pro Demi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B5F95-A5D1-F418-1D7C-E2661CB3F13F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AA8C7F-4C8B-B5D6-F88B-FD45B6C9A57E}"/>
              </a:ext>
            </a:extLst>
          </p:cNvPr>
          <p:cNvSpPr txBox="1"/>
          <p:nvPr/>
        </p:nvSpPr>
        <p:spPr>
          <a:xfrm>
            <a:off x="1140682" y="2147296"/>
            <a:ext cx="1883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Adhésions versées au 30 novembre 2024</a:t>
            </a:r>
          </a:p>
        </p:txBody>
      </p:sp>
      <p:pic>
        <p:nvPicPr>
          <p:cNvPr id="14" name="Graphique 13" descr="Avertissement avec un remplissage uni">
            <a:extLst>
              <a:ext uri="{FF2B5EF4-FFF2-40B4-BE49-F238E27FC236}">
                <a16:creationId xmlns:a16="http://schemas.microsoft.com/office/drawing/2014/main" id="{061CDEA8-9AA2-992D-3806-BE1CDFD1B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58" y="3825513"/>
            <a:ext cx="587893" cy="58789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0240887-3794-3976-B049-EA87A833939D}"/>
              </a:ext>
            </a:extLst>
          </p:cNvPr>
          <p:cNvSpPr txBox="1"/>
          <p:nvPr/>
        </p:nvSpPr>
        <p:spPr>
          <a:xfrm>
            <a:off x="1259526" y="3825513"/>
            <a:ext cx="188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Formulaire rempli obligatoire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3CF76B4F-4346-78A6-C61F-F192B9EE8390}"/>
              </a:ext>
            </a:extLst>
          </p:cNvPr>
          <p:cNvSpPr/>
          <p:nvPr/>
        </p:nvSpPr>
        <p:spPr>
          <a:xfrm>
            <a:off x="3143190" y="2038739"/>
            <a:ext cx="3124168" cy="2808487"/>
          </a:xfrm>
          <a:prstGeom prst="chevron">
            <a:avLst>
              <a:gd name="adj" fmla="val 21674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3B386F4-F861-88DF-1327-3004BA519837}"/>
              </a:ext>
            </a:extLst>
          </p:cNvPr>
          <p:cNvSpPr txBox="1"/>
          <p:nvPr/>
        </p:nvSpPr>
        <p:spPr>
          <a:xfrm>
            <a:off x="3854882" y="2546696"/>
            <a:ext cx="1883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Projets différents de l’année dernière</a:t>
            </a:r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4BA20978-8B28-DF4E-CCB3-3BA2FE23EDF4}"/>
              </a:ext>
            </a:extLst>
          </p:cNvPr>
          <p:cNvSpPr/>
          <p:nvPr/>
        </p:nvSpPr>
        <p:spPr>
          <a:xfrm>
            <a:off x="5857390" y="2038739"/>
            <a:ext cx="3124168" cy="2808487"/>
          </a:xfrm>
          <a:prstGeom prst="chevron">
            <a:avLst>
              <a:gd name="adj" fmla="val 21674"/>
            </a:avLst>
          </a:prstGeom>
          <a:solidFill>
            <a:srgbClr val="498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D734B9-5DB6-E18D-51A5-8799CF036DA8}"/>
              </a:ext>
            </a:extLst>
          </p:cNvPr>
          <p:cNvSpPr txBox="1"/>
          <p:nvPr/>
        </p:nvSpPr>
        <p:spPr>
          <a:xfrm>
            <a:off x="6537064" y="2288820"/>
            <a:ext cx="1883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Pour dossier Fil Rouge présence obligatoire à l’AG de l’Apel du Rhône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01401AC0-C678-CF1E-49E2-709EDF86F311}"/>
              </a:ext>
            </a:extLst>
          </p:cNvPr>
          <p:cNvSpPr/>
          <p:nvPr/>
        </p:nvSpPr>
        <p:spPr>
          <a:xfrm>
            <a:off x="8571590" y="2038739"/>
            <a:ext cx="3124168" cy="2808487"/>
          </a:xfrm>
          <a:prstGeom prst="chevron">
            <a:avLst>
              <a:gd name="adj" fmla="val 21674"/>
            </a:avLst>
          </a:prstGeom>
          <a:solidFill>
            <a:srgbClr val="4C6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F080FAC-A08D-F9F2-43BD-DAC5558CD414}"/>
              </a:ext>
            </a:extLst>
          </p:cNvPr>
          <p:cNvSpPr txBox="1"/>
          <p:nvPr/>
        </p:nvSpPr>
        <p:spPr>
          <a:xfrm>
            <a:off x="9340410" y="2339206"/>
            <a:ext cx="18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POST-AG Complet </a:t>
            </a:r>
          </a:p>
        </p:txBody>
      </p:sp>
      <p:pic>
        <p:nvPicPr>
          <p:cNvPr id="34" name="Graphique 33" descr="Avertissement avec un remplissage uni">
            <a:extLst>
              <a:ext uri="{FF2B5EF4-FFF2-40B4-BE49-F238E27FC236}">
                <a16:creationId xmlns:a16="http://schemas.microsoft.com/office/drawing/2014/main" id="{1E83177F-3DAA-8589-8719-1761D8D4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9033" y="3950208"/>
            <a:ext cx="460080" cy="46008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0AF9104-3E17-DFEC-725D-5F1AF9F418E2}"/>
              </a:ext>
            </a:extLst>
          </p:cNvPr>
          <p:cNvSpPr txBox="1"/>
          <p:nvPr/>
        </p:nvSpPr>
        <p:spPr>
          <a:xfrm>
            <a:off x="9429000" y="3822395"/>
            <a:ext cx="18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Statuts 2021 validés en préfecture ou en cours de validation</a:t>
            </a: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17FECA19-327C-CBB4-CCAC-D343BDBF42AC}"/>
              </a:ext>
            </a:extLst>
          </p:cNvPr>
          <p:cNvSpPr/>
          <p:nvPr/>
        </p:nvSpPr>
        <p:spPr>
          <a:xfrm>
            <a:off x="7046259" y="4966447"/>
            <a:ext cx="403412" cy="502024"/>
          </a:xfrm>
          <a:prstGeom prst="downArrow">
            <a:avLst/>
          </a:prstGeom>
          <a:solidFill>
            <a:srgbClr val="4988A1"/>
          </a:solidFill>
          <a:ln>
            <a:solidFill>
              <a:srgbClr val="498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929A65-434F-388C-2CF3-D6B46D3AA8D3}"/>
              </a:ext>
            </a:extLst>
          </p:cNvPr>
          <p:cNvSpPr txBox="1"/>
          <p:nvPr/>
        </p:nvSpPr>
        <p:spPr>
          <a:xfrm>
            <a:off x="5233518" y="5468471"/>
            <a:ext cx="422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 OU représenté (pouvoir)</a:t>
            </a:r>
          </a:p>
        </p:txBody>
      </p:sp>
    </p:spTree>
    <p:extLst>
      <p:ext uri="{BB962C8B-B14F-4D97-AF65-F5344CB8AC3E}">
        <p14:creationId xmlns:p14="http://schemas.microsoft.com/office/powerpoint/2010/main" val="5778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20" grpId="0"/>
      <p:bldP spid="22" grpId="0" animBg="1"/>
      <p:bldP spid="24" grpId="0"/>
      <p:bldP spid="26" grpId="0" animBg="1"/>
      <p:bldP spid="28" grpId="0"/>
      <p:bldP spid="30" grpId="0" animBg="1"/>
      <p:bldP spid="32" grpId="0"/>
      <p:bldP spid="36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D3B6591-1525-DFBF-BDE2-879270D6D61A}"/>
              </a:ext>
            </a:extLst>
          </p:cNvPr>
          <p:cNvSpPr txBox="1">
            <a:spLocks/>
          </p:cNvSpPr>
          <p:nvPr/>
        </p:nvSpPr>
        <p:spPr>
          <a:xfrm>
            <a:off x="790476" y="385759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LES SOUTIENS FINANCIERS – </a:t>
            </a:r>
            <a:r>
              <a:rPr lang="fr-FR" sz="2000" dirty="0">
                <a:latin typeface="Avenir Next LT Pro Demi" panose="020B0604020202020204" pitchFamily="34" charset="0"/>
              </a:rPr>
              <a:t>Conditions à remplir avant toute demande</a:t>
            </a:r>
            <a:endParaRPr lang="fr-FR" sz="2000" i="1" dirty="0">
              <a:latin typeface="Avenir Next LT Pro Demi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B5F95-A5D1-F418-1D7C-E2661CB3F13F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714180-2BED-3812-9578-DB14ADD74319}"/>
              </a:ext>
            </a:extLst>
          </p:cNvPr>
          <p:cNvSpPr txBox="1"/>
          <p:nvPr/>
        </p:nvSpPr>
        <p:spPr>
          <a:xfrm>
            <a:off x="1954304" y="1269171"/>
            <a:ext cx="921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dossiers qui auront des factures différentes des devis ou de ce qui aura été annoncé dans le dossier de demande d’aide se verront revues à la baisse voir annulées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B00E98-7A6D-683E-B2B7-B8E4B79D96C6}"/>
              </a:ext>
            </a:extLst>
          </p:cNvPr>
          <p:cNvSpPr txBox="1"/>
          <p:nvPr/>
        </p:nvSpPr>
        <p:spPr>
          <a:xfrm>
            <a:off x="1931893" y="2708031"/>
            <a:ext cx="8328213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L’Apel du Rhône ne subventionne pas de projet à 100%, vous devez donc être en mesure de pouvoir le financer intégralement.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C40FBE-5849-3EFD-60A1-A7619EAB6559}"/>
              </a:ext>
            </a:extLst>
          </p:cNvPr>
          <p:cNvSpPr txBox="1"/>
          <p:nvPr/>
        </p:nvSpPr>
        <p:spPr>
          <a:xfrm>
            <a:off x="1931893" y="3880752"/>
            <a:ext cx="9218961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fr-FR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L’Apel d’établissement doit obligatoirement financer une partie ou la totalité du projet, à hauteur de sa capacité financière. Une participation de l’OGEC (ou autre structure de gestion) est souhaitable.</a:t>
            </a:r>
            <a:endParaRPr lang="fr-FR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BBC866-1BA4-BFA3-3D04-D3A350EA035E}"/>
              </a:ext>
            </a:extLst>
          </p:cNvPr>
          <p:cNvSpPr txBox="1"/>
          <p:nvPr/>
        </p:nvSpPr>
        <p:spPr>
          <a:xfrm>
            <a:off x="1954304" y="5440019"/>
            <a:ext cx="968273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transports et hébergements ne peuvent pas faire l’objet d’une demande de soutien financier (sauf transports pour des salons d’orientatio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 cf. dossier orientation)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56E5932-22B9-4242-71A3-4D00CF2CC40C}"/>
              </a:ext>
            </a:extLst>
          </p:cNvPr>
          <p:cNvCxnSpPr/>
          <p:nvPr/>
        </p:nvCxnSpPr>
        <p:spPr>
          <a:xfrm>
            <a:off x="1053123" y="1665718"/>
            <a:ext cx="778348" cy="0"/>
          </a:xfrm>
          <a:prstGeom prst="straightConnector1">
            <a:avLst/>
          </a:prstGeom>
          <a:ln w="101600">
            <a:solidFill>
              <a:srgbClr val="765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A6F1948-0BC2-6FF8-BA48-594A1A12BEFD}"/>
              </a:ext>
            </a:extLst>
          </p:cNvPr>
          <p:cNvCxnSpPr/>
          <p:nvPr/>
        </p:nvCxnSpPr>
        <p:spPr>
          <a:xfrm>
            <a:off x="1053123" y="3141079"/>
            <a:ext cx="778348" cy="0"/>
          </a:xfrm>
          <a:prstGeom prst="straightConnector1">
            <a:avLst/>
          </a:prstGeom>
          <a:ln w="101600">
            <a:solidFill>
              <a:srgbClr val="765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76DF090-4E96-925E-9D62-638662442BD7}"/>
              </a:ext>
            </a:extLst>
          </p:cNvPr>
          <p:cNvCxnSpPr/>
          <p:nvPr/>
        </p:nvCxnSpPr>
        <p:spPr>
          <a:xfrm>
            <a:off x="1053123" y="4337582"/>
            <a:ext cx="778348" cy="0"/>
          </a:xfrm>
          <a:prstGeom prst="straightConnector1">
            <a:avLst/>
          </a:prstGeom>
          <a:ln w="101600">
            <a:solidFill>
              <a:srgbClr val="765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EFF12AB-1FFE-FE7D-C64F-B3131FA71F14}"/>
              </a:ext>
            </a:extLst>
          </p:cNvPr>
          <p:cNvCxnSpPr/>
          <p:nvPr/>
        </p:nvCxnSpPr>
        <p:spPr>
          <a:xfrm>
            <a:off x="1053123" y="5790492"/>
            <a:ext cx="778348" cy="0"/>
          </a:xfrm>
          <a:prstGeom prst="straightConnector1">
            <a:avLst/>
          </a:prstGeom>
          <a:ln w="101600">
            <a:solidFill>
              <a:srgbClr val="765C9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8A2F77E-4908-56C2-4F50-DCFC6534FE29}"/>
              </a:ext>
            </a:extLst>
          </p:cNvPr>
          <p:cNvSpPr txBox="1">
            <a:spLocks/>
          </p:cNvSpPr>
          <p:nvPr/>
        </p:nvSpPr>
        <p:spPr>
          <a:xfrm>
            <a:off x="790476" y="385759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30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SOUTIENS FINANCIERS – </a:t>
            </a:r>
            <a:r>
              <a:rPr lang="fr-FR" sz="2400" dirty="0">
                <a:latin typeface="Avenir Next LT Pro Demi" panose="020B0604020202020204" pitchFamily="34" charset="0"/>
              </a:rPr>
              <a:t>Solidarité</a:t>
            </a:r>
            <a:endParaRPr lang="fr-FR" sz="2400" i="1" dirty="0">
              <a:latin typeface="Avenir Next LT Pro Demi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2D293-F4B7-B98D-E407-01520F7DA7E4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FA1843-B5B7-043A-D433-E908B79F6D12}"/>
              </a:ext>
            </a:extLst>
          </p:cNvPr>
          <p:cNvSpPr/>
          <p:nvPr/>
        </p:nvSpPr>
        <p:spPr>
          <a:xfrm>
            <a:off x="5280230" y="1236313"/>
            <a:ext cx="2259070" cy="4840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094EC1-BECE-659B-3F57-61BB33DF4684}"/>
              </a:ext>
            </a:extLst>
          </p:cNvPr>
          <p:cNvSpPr txBox="1"/>
          <p:nvPr/>
        </p:nvSpPr>
        <p:spPr>
          <a:xfrm>
            <a:off x="5280230" y="1270253"/>
            <a:ext cx="225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30 NOVEMBRE 2024</a:t>
            </a:r>
            <a:endParaRPr lang="fr-FR" b="1"/>
          </a:p>
        </p:txBody>
      </p:sp>
      <p:sp>
        <p:nvSpPr>
          <p:cNvPr id="14" name="Légende : encadrée 13">
            <a:extLst>
              <a:ext uri="{FF2B5EF4-FFF2-40B4-BE49-F238E27FC236}">
                <a16:creationId xmlns:a16="http://schemas.microsoft.com/office/drawing/2014/main" id="{4DA87444-6155-34A6-ADD6-1A08725D5458}"/>
              </a:ext>
            </a:extLst>
          </p:cNvPr>
          <p:cNvSpPr/>
          <p:nvPr/>
        </p:nvSpPr>
        <p:spPr>
          <a:xfrm>
            <a:off x="2492188" y="4610944"/>
            <a:ext cx="2654594" cy="1639382"/>
          </a:xfrm>
          <a:prstGeom prst="borderCallout1">
            <a:avLst>
              <a:gd name="adj1" fmla="val 415"/>
              <a:gd name="adj2" fmla="val 58622"/>
              <a:gd name="adj3" fmla="val -33147"/>
              <a:gd name="adj4" fmla="val 83862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AFD899-753C-E283-42DA-B308DF7265ED}"/>
              </a:ext>
            </a:extLst>
          </p:cNvPr>
          <p:cNvSpPr txBox="1"/>
          <p:nvPr/>
        </p:nvSpPr>
        <p:spPr>
          <a:xfrm>
            <a:off x="2762796" y="4697395"/>
            <a:ext cx="21133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Numérique Interactif</a:t>
            </a:r>
          </a:p>
          <a:p>
            <a:pPr algn="ctr"/>
            <a:r>
              <a:rPr lang="fr-FR" b="1" i="1">
                <a:solidFill>
                  <a:schemeClr val="bg1"/>
                </a:solidFill>
              </a:rPr>
              <a:t>TBI, VPI, Imprimante 3D</a:t>
            </a:r>
            <a:endParaRPr lang="fr-FR" sz="1600" i="1">
              <a:solidFill>
                <a:schemeClr val="bg1"/>
              </a:solidFill>
            </a:endParaRPr>
          </a:p>
        </p:txBody>
      </p:sp>
      <p:sp>
        <p:nvSpPr>
          <p:cNvPr id="18" name="Légende : encadrée 17">
            <a:extLst>
              <a:ext uri="{FF2B5EF4-FFF2-40B4-BE49-F238E27FC236}">
                <a16:creationId xmlns:a16="http://schemas.microsoft.com/office/drawing/2014/main" id="{3D771D84-74CA-E343-4402-972BA8D9F027}"/>
              </a:ext>
            </a:extLst>
          </p:cNvPr>
          <p:cNvSpPr/>
          <p:nvPr/>
        </p:nvSpPr>
        <p:spPr>
          <a:xfrm>
            <a:off x="6409765" y="4610943"/>
            <a:ext cx="3280069" cy="1639382"/>
          </a:xfrm>
          <a:prstGeom prst="borderCallout1">
            <a:avLst>
              <a:gd name="adj1" fmla="val -33"/>
              <a:gd name="adj2" fmla="val 41845"/>
              <a:gd name="adj3" fmla="val -34940"/>
              <a:gd name="adj4" fmla="val 29557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747AB2D-B5A7-7313-9D6B-0A244D376281}"/>
              </a:ext>
            </a:extLst>
          </p:cNvPr>
          <p:cNvSpPr txBox="1"/>
          <p:nvPr/>
        </p:nvSpPr>
        <p:spPr>
          <a:xfrm>
            <a:off x="6472518" y="4910557"/>
            <a:ext cx="321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Projet pédagogique en lien avec la démarche prospective de l’EC</a:t>
            </a:r>
          </a:p>
        </p:txBody>
      </p:sp>
      <p:pic>
        <p:nvPicPr>
          <p:cNvPr id="8" name="Image 7" descr="Une image contenant texte, draps et couvertures">
            <a:extLst>
              <a:ext uri="{FF2B5EF4-FFF2-40B4-BE49-F238E27FC236}">
                <a16:creationId xmlns:a16="http://schemas.microsoft.com/office/drawing/2014/main" id="{68DC0663-B576-BCEA-4E3B-54C51EB1B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32" y="2002435"/>
            <a:ext cx="7150625" cy="20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E237196-96C8-B270-F9B0-51CB5C834A5B}"/>
              </a:ext>
            </a:extLst>
          </p:cNvPr>
          <p:cNvSpPr txBox="1">
            <a:spLocks/>
          </p:cNvSpPr>
          <p:nvPr/>
        </p:nvSpPr>
        <p:spPr>
          <a:xfrm>
            <a:off x="790476" y="385759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30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SOUTIENS FINANCIERS – </a:t>
            </a:r>
            <a:r>
              <a:rPr lang="fr-FR" sz="2400" dirty="0">
                <a:latin typeface="Avenir Next LT Pro Demi" panose="020B0604020202020204" pitchFamily="34" charset="0"/>
              </a:rPr>
              <a:t>Fil Rouge</a:t>
            </a:r>
            <a:endParaRPr lang="fr-FR" sz="2400" i="1" dirty="0">
              <a:latin typeface="Avenir Next LT Pro Demi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EE427-B77D-CC07-3D8F-F6A50BFDFD77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12A9A-E5C0-D96F-F7D6-8E109CD9BE8B}"/>
              </a:ext>
            </a:extLst>
          </p:cNvPr>
          <p:cNvSpPr/>
          <p:nvPr/>
        </p:nvSpPr>
        <p:spPr>
          <a:xfrm>
            <a:off x="3085236" y="1333270"/>
            <a:ext cx="2259070" cy="484025"/>
          </a:xfrm>
          <a:prstGeom prst="rect">
            <a:avLst/>
          </a:prstGeom>
          <a:solidFill>
            <a:srgbClr val="FF0066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F5DD64-9B37-1CDD-6C47-90BEE5E4E5BC}"/>
              </a:ext>
            </a:extLst>
          </p:cNvPr>
          <p:cNvSpPr txBox="1"/>
          <p:nvPr/>
        </p:nvSpPr>
        <p:spPr>
          <a:xfrm>
            <a:off x="3145621" y="1381472"/>
            <a:ext cx="225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14 MARS 2025</a:t>
            </a:r>
            <a:endParaRPr lang="fr-FR" b="1"/>
          </a:p>
        </p:txBody>
      </p:sp>
      <p:sp>
        <p:nvSpPr>
          <p:cNvPr id="14" name="Légende : encadrée 13">
            <a:extLst>
              <a:ext uri="{FF2B5EF4-FFF2-40B4-BE49-F238E27FC236}">
                <a16:creationId xmlns:a16="http://schemas.microsoft.com/office/drawing/2014/main" id="{DDE51B6E-722E-9080-F5B8-ACD8487FE6D9}"/>
              </a:ext>
            </a:extLst>
          </p:cNvPr>
          <p:cNvSpPr/>
          <p:nvPr/>
        </p:nvSpPr>
        <p:spPr>
          <a:xfrm>
            <a:off x="2886168" y="4776370"/>
            <a:ext cx="1776639" cy="1538883"/>
          </a:xfrm>
          <a:prstGeom prst="borderCallout1">
            <a:avLst>
              <a:gd name="adj1" fmla="val 992"/>
              <a:gd name="adj2" fmla="val 55846"/>
              <a:gd name="adj3" fmla="val -52057"/>
              <a:gd name="adj4" fmla="val 75268"/>
            </a:avLst>
          </a:prstGeom>
          <a:solidFill>
            <a:srgbClr val="FF0066"/>
          </a:solidFill>
          <a:ln>
            <a:solidFill>
              <a:srgbClr val="6600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54F5BF-D37D-CAC7-1836-978FD3063BCE}"/>
              </a:ext>
            </a:extLst>
          </p:cNvPr>
          <p:cNvSpPr txBox="1"/>
          <p:nvPr/>
        </p:nvSpPr>
        <p:spPr>
          <a:xfrm>
            <a:off x="2886168" y="4840004"/>
            <a:ext cx="17766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Prévention</a:t>
            </a:r>
            <a:endParaRPr lang="fr-FR" sz="2000" b="1">
              <a:solidFill>
                <a:schemeClr val="bg1"/>
              </a:solidFill>
            </a:endParaRPr>
          </a:p>
          <a:p>
            <a:pPr algn="ctr"/>
            <a:r>
              <a:rPr lang="fr-FR" i="1">
                <a:solidFill>
                  <a:schemeClr val="bg1"/>
                </a:solidFill>
              </a:rPr>
              <a:t>Sécurité routière, Secourisme, Addiction…</a:t>
            </a:r>
          </a:p>
        </p:txBody>
      </p:sp>
      <p:sp>
        <p:nvSpPr>
          <p:cNvPr id="16" name="Légende : encadrée 15">
            <a:extLst>
              <a:ext uri="{FF2B5EF4-FFF2-40B4-BE49-F238E27FC236}">
                <a16:creationId xmlns:a16="http://schemas.microsoft.com/office/drawing/2014/main" id="{9EE5ED3A-5BCB-7B66-0957-284B7756F604}"/>
              </a:ext>
            </a:extLst>
          </p:cNvPr>
          <p:cNvSpPr/>
          <p:nvPr/>
        </p:nvSpPr>
        <p:spPr>
          <a:xfrm>
            <a:off x="9489058" y="4581925"/>
            <a:ext cx="2493034" cy="1461226"/>
          </a:xfrm>
          <a:prstGeom prst="borderCallout1">
            <a:avLst>
              <a:gd name="adj1" fmla="val 27634"/>
              <a:gd name="adj2" fmla="val -467"/>
              <a:gd name="adj3" fmla="val -40512"/>
              <a:gd name="adj4" fmla="val -13194"/>
            </a:avLst>
          </a:prstGeom>
          <a:solidFill>
            <a:srgbClr val="FF0066"/>
          </a:solidFill>
          <a:ln>
            <a:solidFill>
              <a:srgbClr val="6600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6F71E9B-D0EF-DA62-4E80-79D0EC01D6A6}"/>
              </a:ext>
            </a:extLst>
          </p:cNvPr>
          <p:cNvSpPr txBox="1"/>
          <p:nvPr/>
        </p:nvSpPr>
        <p:spPr>
          <a:xfrm>
            <a:off x="9583947" y="4644780"/>
            <a:ext cx="2398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Pastorale</a:t>
            </a:r>
          </a:p>
          <a:p>
            <a:pPr algn="ctr"/>
            <a:r>
              <a:rPr lang="fr-FR" i="1">
                <a:solidFill>
                  <a:schemeClr val="bg1"/>
                </a:solidFill>
              </a:rPr>
              <a:t>Achat de livres, spectacle de noël, animations pastorales…</a:t>
            </a:r>
            <a:endParaRPr lang="fr-FR" sz="2400" i="1">
              <a:solidFill>
                <a:schemeClr val="bg1"/>
              </a:solidFill>
            </a:endParaRPr>
          </a:p>
        </p:txBody>
      </p:sp>
      <p:sp>
        <p:nvSpPr>
          <p:cNvPr id="18" name="Légende : encadrée 17">
            <a:extLst>
              <a:ext uri="{FF2B5EF4-FFF2-40B4-BE49-F238E27FC236}">
                <a16:creationId xmlns:a16="http://schemas.microsoft.com/office/drawing/2014/main" id="{EE616EBB-F67F-9986-CD69-A220E08E5A71}"/>
              </a:ext>
            </a:extLst>
          </p:cNvPr>
          <p:cNvSpPr/>
          <p:nvPr/>
        </p:nvSpPr>
        <p:spPr>
          <a:xfrm>
            <a:off x="7052261" y="4400018"/>
            <a:ext cx="1932275" cy="1444055"/>
          </a:xfrm>
          <a:prstGeom prst="borderCallout1">
            <a:avLst>
              <a:gd name="adj1" fmla="val 1044"/>
              <a:gd name="adj2" fmla="val 44854"/>
              <a:gd name="adj3" fmla="val -20810"/>
              <a:gd name="adj4" fmla="val 45237"/>
            </a:avLst>
          </a:prstGeom>
          <a:solidFill>
            <a:srgbClr val="FF0066"/>
          </a:solidFill>
          <a:ln>
            <a:solidFill>
              <a:srgbClr val="6600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CFCFF5-895C-8620-3C80-AC9312C93518}"/>
              </a:ext>
            </a:extLst>
          </p:cNvPr>
          <p:cNvSpPr txBox="1"/>
          <p:nvPr/>
        </p:nvSpPr>
        <p:spPr>
          <a:xfrm>
            <a:off x="7069514" y="4513744"/>
            <a:ext cx="193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Santé, Nutrition, Sport</a:t>
            </a:r>
          </a:p>
          <a:p>
            <a:pPr algn="ctr"/>
            <a:r>
              <a:rPr lang="fr-FR" sz="1600" i="1">
                <a:solidFill>
                  <a:schemeClr val="bg1"/>
                </a:solidFill>
              </a:rPr>
              <a:t>(hors personnel OGEC)</a:t>
            </a:r>
            <a:endParaRPr lang="fr-FR" sz="1400" i="1">
              <a:solidFill>
                <a:schemeClr val="bg1"/>
              </a:solidFill>
            </a:endParaRPr>
          </a:p>
        </p:txBody>
      </p:sp>
      <p:sp>
        <p:nvSpPr>
          <p:cNvPr id="27" name="Légende : encadrée 26">
            <a:extLst>
              <a:ext uri="{FF2B5EF4-FFF2-40B4-BE49-F238E27FC236}">
                <a16:creationId xmlns:a16="http://schemas.microsoft.com/office/drawing/2014/main" id="{2B8BF730-5912-7BE9-D25D-C0153AC88CBC}"/>
              </a:ext>
            </a:extLst>
          </p:cNvPr>
          <p:cNvSpPr/>
          <p:nvPr/>
        </p:nvSpPr>
        <p:spPr>
          <a:xfrm>
            <a:off x="577983" y="2264073"/>
            <a:ext cx="1677087" cy="1468826"/>
          </a:xfrm>
          <a:prstGeom prst="borderCallout1">
            <a:avLst>
              <a:gd name="adj1" fmla="val 32499"/>
              <a:gd name="adj2" fmla="val 100045"/>
              <a:gd name="adj3" fmla="val 11582"/>
              <a:gd name="adj4" fmla="val 138694"/>
            </a:avLst>
          </a:prstGeom>
          <a:solidFill>
            <a:srgbClr val="FF0066"/>
          </a:solidFill>
          <a:ln>
            <a:solidFill>
              <a:srgbClr val="6600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305E078-691F-3108-6424-ABA096DC8D1B}"/>
              </a:ext>
            </a:extLst>
          </p:cNvPr>
          <p:cNvSpPr txBox="1"/>
          <p:nvPr/>
        </p:nvSpPr>
        <p:spPr>
          <a:xfrm>
            <a:off x="577983" y="2490452"/>
            <a:ext cx="1677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Conférences pour les parents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35" name="Légende : encadrée 34">
            <a:extLst>
              <a:ext uri="{FF2B5EF4-FFF2-40B4-BE49-F238E27FC236}">
                <a16:creationId xmlns:a16="http://schemas.microsoft.com/office/drawing/2014/main" id="{E4A27221-A7EA-ADB3-370F-EB520038A891}"/>
              </a:ext>
            </a:extLst>
          </p:cNvPr>
          <p:cNvSpPr/>
          <p:nvPr/>
        </p:nvSpPr>
        <p:spPr>
          <a:xfrm>
            <a:off x="4882094" y="4811803"/>
            <a:ext cx="1677087" cy="1651708"/>
          </a:xfrm>
          <a:prstGeom prst="borderCallout1">
            <a:avLst>
              <a:gd name="adj1" fmla="val 538"/>
              <a:gd name="adj2" fmla="val 57888"/>
              <a:gd name="adj3" fmla="val -78593"/>
              <a:gd name="adj4" fmla="val 75177"/>
            </a:avLst>
          </a:prstGeom>
          <a:solidFill>
            <a:srgbClr val="FF0066"/>
          </a:solidFill>
          <a:ln>
            <a:solidFill>
              <a:srgbClr val="6600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D81BD02-9E66-94E2-C63F-1CD85EA2A67A}"/>
              </a:ext>
            </a:extLst>
          </p:cNvPr>
          <p:cNvSpPr txBox="1"/>
          <p:nvPr/>
        </p:nvSpPr>
        <p:spPr>
          <a:xfrm>
            <a:off x="4882094" y="4981857"/>
            <a:ext cx="1677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Education</a:t>
            </a:r>
          </a:p>
          <a:p>
            <a:pPr algn="ctr"/>
            <a:r>
              <a:rPr lang="fr-FR" sz="2000" b="1">
                <a:solidFill>
                  <a:schemeClr val="bg1"/>
                </a:solidFill>
              </a:rPr>
              <a:t>Affective</a:t>
            </a:r>
          </a:p>
          <a:p>
            <a:pPr algn="ctr"/>
            <a:r>
              <a:rPr lang="fr-FR" sz="2000" b="1">
                <a:solidFill>
                  <a:schemeClr val="bg1"/>
                </a:solidFill>
              </a:rPr>
              <a:t>Relationnelle</a:t>
            </a:r>
          </a:p>
          <a:p>
            <a:pPr algn="ctr"/>
            <a:r>
              <a:rPr lang="fr-FR" sz="2000" b="1">
                <a:solidFill>
                  <a:schemeClr val="bg1"/>
                </a:solidFill>
              </a:rPr>
              <a:t>Et Sexuelle</a:t>
            </a: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E60812-0685-C562-363D-6B265F1037C7}"/>
              </a:ext>
            </a:extLst>
          </p:cNvPr>
          <p:cNvSpPr/>
          <p:nvPr/>
        </p:nvSpPr>
        <p:spPr>
          <a:xfrm>
            <a:off x="6072138" y="1328410"/>
            <a:ext cx="2259070" cy="484025"/>
          </a:xfrm>
          <a:prstGeom prst="rect">
            <a:avLst/>
          </a:prstGeom>
          <a:solidFill>
            <a:srgbClr val="FF0066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C5BFC05-DDE2-2B8C-C560-2B5B847AF9A7}"/>
              </a:ext>
            </a:extLst>
          </p:cNvPr>
          <p:cNvSpPr txBox="1"/>
          <p:nvPr/>
        </p:nvSpPr>
        <p:spPr>
          <a:xfrm>
            <a:off x="6072138" y="1394127"/>
            <a:ext cx="225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Présence AG Rhône</a:t>
            </a:r>
            <a:endParaRPr lang="fr-FR" b="1"/>
          </a:p>
        </p:txBody>
      </p:sp>
      <p:sp>
        <p:nvSpPr>
          <p:cNvPr id="2" name="Légende : encadrée 1">
            <a:extLst>
              <a:ext uri="{FF2B5EF4-FFF2-40B4-BE49-F238E27FC236}">
                <a16:creationId xmlns:a16="http://schemas.microsoft.com/office/drawing/2014/main" id="{A0947A85-075C-42DD-A08A-675E35C100BB}"/>
              </a:ext>
            </a:extLst>
          </p:cNvPr>
          <p:cNvSpPr/>
          <p:nvPr/>
        </p:nvSpPr>
        <p:spPr>
          <a:xfrm>
            <a:off x="10230160" y="2473483"/>
            <a:ext cx="1751930" cy="1373898"/>
          </a:xfrm>
          <a:prstGeom prst="borderCallout1">
            <a:avLst>
              <a:gd name="adj1" fmla="val 27634"/>
              <a:gd name="adj2" fmla="val -467"/>
              <a:gd name="adj3" fmla="val -7798"/>
              <a:gd name="adj4" fmla="val -47106"/>
            </a:avLst>
          </a:prstGeom>
          <a:solidFill>
            <a:srgbClr val="00B050"/>
          </a:solidFill>
          <a:ln>
            <a:solidFill>
              <a:srgbClr val="6600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FD8F91-DAB0-E2D4-2A4A-BC2DCF6C03F7}"/>
              </a:ext>
            </a:extLst>
          </p:cNvPr>
          <p:cNvSpPr txBox="1"/>
          <p:nvPr/>
        </p:nvSpPr>
        <p:spPr>
          <a:xfrm>
            <a:off x="10230160" y="2532570"/>
            <a:ext cx="175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Lutte contre le harcèlement</a:t>
            </a:r>
          </a:p>
          <a:p>
            <a:pPr algn="ctr"/>
            <a:r>
              <a:rPr lang="fr-FR" sz="1600" i="1">
                <a:solidFill>
                  <a:schemeClr val="bg1"/>
                </a:solidFill>
              </a:rPr>
              <a:t>Achat de livres, conférences…</a:t>
            </a:r>
          </a:p>
        </p:txBody>
      </p:sp>
      <p:sp>
        <p:nvSpPr>
          <p:cNvPr id="4" name="Légende : encadrée 3">
            <a:extLst>
              <a:ext uri="{FF2B5EF4-FFF2-40B4-BE49-F238E27FC236}">
                <a16:creationId xmlns:a16="http://schemas.microsoft.com/office/drawing/2014/main" id="{08F3BE60-C4A2-3EA6-BB43-03B2B17C8304}"/>
              </a:ext>
            </a:extLst>
          </p:cNvPr>
          <p:cNvSpPr/>
          <p:nvPr/>
        </p:nvSpPr>
        <p:spPr>
          <a:xfrm>
            <a:off x="209909" y="4293398"/>
            <a:ext cx="2324744" cy="1444056"/>
          </a:xfrm>
          <a:prstGeom prst="borderCallout1">
            <a:avLst>
              <a:gd name="adj1" fmla="val 32499"/>
              <a:gd name="adj2" fmla="val 100045"/>
              <a:gd name="adj3" fmla="val -17555"/>
              <a:gd name="adj4" fmla="val 136781"/>
            </a:avLst>
          </a:prstGeom>
          <a:solidFill>
            <a:srgbClr val="00B050"/>
          </a:solidFill>
          <a:ln>
            <a:solidFill>
              <a:srgbClr val="6600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tableau blanc">
            <a:extLst>
              <a:ext uri="{FF2B5EF4-FFF2-40B4-BE49-F238E27FC236}">
                <a16:creationId xmlns:a16="http://schemas.microsoft.com/office/drawing/2014/main" id="{D6C236B4-DAC2-3999-0CFD-DD9F4E67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53" y="1966606"/>
            <a:ext cx="7150625" cy="20949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84FDDC-016C-3FCC-F14B-0F979F8A6F4E}"/>
              </a:ext>
            </a:extLst>
          </p:cNvPr>
          <p:cNvSpPr txBox="1"/>
          <p:nvPr/>
        </p:nvSpPr>
        <p:spPr>
          <a:xfrm>
            <a:off x="161022" y="4400018"/>
            <a:ext cx="24109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Petit matériel pour votre Apel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Gaufriers, cafetières, soutien numérique…</a:t>
            </a:r>
          </a:p>
        </p:txBody>
      </p:sp>
      <p:pic>
        <p:nvPicPr>
          <p:cNvPr id="2050" name="Picture 2" descr="Votre CAPEB vous propose des nouvelles prestations juridiques ・ CAPEB">
            <a:extLst>
              <a:ext uri="{FF2B5EF4-FFF2-40B4-BE49-F238E27FC236}">
                <a16:creationId xmlns:a16="http://schemas.microsoft.com/office/drawing/2014/main" id="{024F81DA-DF2B-D323-AB39-56E0D67E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" y="4055900"/>
            <a:ext cx="1113453" cy="4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otre CAPEB vous propose des nouvelles prestations juridiques ・ CAPEB">
            <a:extLst>
              <a:ext uri="{FF2B5EF4-FFF2-40B4-BE49-F238E27FC236}">
                <a16:creationId xmlns:a16="http://schemas.microsoft.com/office/drawing/2014/main" id="{52F1F6D9-3E58-2E21-61DB-A8E28ABD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83" y="2264073"/>
            <a:ext cx="1013791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7" grpId="0" animBg="1"/>
      <p:bldP spid="29" grpId="0"/>
      <p:bldP spid="35" grpId="0" animBg="1"/>
      <p:bldP spid="37" grpId="0"/>
      <p:bldP spid="38" grpId="0" animBg="1"/>
      <p:bldP spid="39" grpId="0"/>
      <p:bldP spid="2" grpId="0" animBg="1"/>
      <p:bldP spid="3" grpId="0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A65363A-6F1F-7CD6-8D63-9E9C1646B02B}"/>
              </a:ext>
            </a:extLst>
          </p:cNvPr>
          <p:cNvSpPr txBox="1">
            <a:spLocks/>
          </p:cNvSpPr>
          <p:nvPr/>
        </p:nvSpPr>
        <p:spPr>
          <a:xfrm>
            <a:off x="790476" y="385759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30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SOUTIENS FINANCIERS – </a:t>
            </a:r>
            <a:r>
              <a:rPr lang="fr-FR" sz="2400" dirty="0">
                <a:latin typeface="Avenir Next LT Pro Demi" panose="020B0604020202020204" pitchFamily="34" charset="0"/>
              </a:rPr>
              <a:t>Escape Game : Le Secret d’Anatole</a:t>
            </a:r>
            <a:endParaRPr lang="fr-FR" sz="2400" i="1" dirty="0">
              <a:latin typeface="Avenir Next LT Pro Demi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747D6-DBDA-C779-70B3-99355078357F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4CDDE-18FF-2019-34E2-89A853E5FC7B}"/>
              </a:ext>
            </a:extLst>
          </p:cNvPr>
          <p:cNvSpPr/>
          <p:nvPr/>
        </p:nvSpPr>
        <p:spPr>
          <a:xfrm>
            <a:off x="3962400" y="1277397"/>
            <a:ext cx="2259070" cy="521789"/>
          </a:xfrm>
          <a:prstGeom prst="rect">
            <a:avLst/>
          </a:prstGeom>
          <a:solidFill>
            <a:srgbClr val="80008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03A1EB-47F1-A5C4-C8E5-B55DF830210C}"/>
              </a:ext>
            </a:extLst>
          </p:cNvPr>
          <p:cNvSpPr txBox="1"/>
          <p:nvPr/>
        </p:nvSpPr>
        <p:spPr>
          <a:xfrm>
            <a:off x="3962400" y="1372508"/>
            <a:ext cx="225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31 MAI 2025</a:t>
            </a:r>
            <a:endParaRPr lang="fr-FR" b="1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CDEFE10-2DBB-1A9E-D990-586A18B2F0B6}"/>
              </a:ext>
            </a:extLst>
          </p:cNvPr>
          <p:cNvGrpSpPr/>
          <p:nvPr/>
        </p:nvGrpSpPr>
        <p:grpSpPr>
          <a:xfrm>
            <a:off x="6369377" y="1277397"/>
            <a:ext cx="2921272" cy="521789"/>
            <a:chOff x="6369377" y="1315161"/>
            <a:chExt cx="3335340" cy="4840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3AC127-4065-F62C-2FE1-08B4B5D9EA8E}"/>
                </a:ext>
              </a:extLst>
            </p:cNvPr>
            <p:cNvSpPr/>
            <p:nvPr/>
          </p:nvSpPr>
          <p:spPr>
            <a:xfrm>
              <a:off x="6369377" y="1315161"/>
              <a:ext cx="3335340" cy="484025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9DB4E90-2952-6A1B-A771-667757BA2AC7}"/>
                </a:ext>
              </a:extLst>
            </p:cNvPr>
            <p:cNvSpPr txBox="1"/>
            <p:nvPr/>
          </p:nvSpPr>
          <p:spPr>
            <a:xfrm>
              <a:off x="6369377" y="1372508"/>
              <a:ext cx="3335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30% DE LA FACTURE TOTALE</a:t>
              </a:r>
            </a:p>
          </p:txBody>
        </p:sp>
      </p:grpSp>
      <p:sp>
        <p:nvSpPr>
          <p:cNvPr id="14" name="Légende : encadrée 13">
            <a:extLst>
              <a:ext uri="{FF2B5EF4-FFF2-40B4-BE49-F238E27FC236}">
                <a16:creationId xmlns:a16="http://schemas.microsoft.com/office/drawing/2014/main" id="{751834FC-9A5B-AB0D-7A45-7A439F33A298}"/>
              </a:ext>
            </a:extLst>
          </p:cNvPr>
          <p:cNvSpPr/>
          <p:nvPr/>
        </p:nvSpPr>
        <p:spPr>
          <a:xfrm>
            <a:off x="897147" y="4467421"/>
            <a:ext cx="3522776" cy="1378779"/>
          </a:xfrm>
          <a:prstGeom prst="borderCallout1">
            <a:avLst>
              <a:gd name="adj1" fmla="val 415"/>
              <a:gd name="adj2" fmla="val 58622"/>
              <a:gd name="adj3" fmla="val -34506"/>
              <a:gd name="adj4" fmla="val 65128"/>
            </a:avLst>
          </a:prstGeom>
          <a:solidFill>
            <a:srgbClr val="800080"/>
          </a:solidFill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56483C-68FF-0FB0-9311-4A87F2DF59C0}"/>
              </a:ext>
            </a:extLst>
          </p:cNvPr>
          <p:cNvSpPr txBox="1"/>
          <p:nvPr/>
        </p:nvSpPr>
        <p:spPr>
          <a:xfrm>
            <a:off x="919033" y="4533733"/>
            <a:ext cx="352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Escape Game sous forme de coffre d’1h environ avec un(e) animateur/</a:t>
            </a:r>
            <a:r>
              <a:rPr lang="fr-FR" b="1" err="1">
                <a:solidFill>
                  <a:schemeClr val="bg1"/>
                </a:solidFill>
              </a:rPr>
              <a:t>ice</a:t>
            </a:r>
            <a:r>
              <a:rPr lang="fr-FR" b="1">
                <a:solidFill>
                  <a:schemeClr val="bg1"/>
                </a:solidFill>
              </a:rPr>
              <a:t> qui intervient en classe pour animer le jeu</a:t>
            </a:r>
            <a:endParaRPr lang="fr-FR" sz="1100" i="1">
              <a:solidFill>
                <a:schemeClr val="bg1"/>
              </a:solidFill>
            </a:endParaRPr>
          </a:p>
        </p:txBody>
      </p:sp>
      <p:sp>
        <p:nvSpPr>
          <p:cNvPr id="17" name="Légende : encadrée 16">
            <a:extLst>
              <a:ext uri="{FF2B5EF4-FFF2-40B4-BE49-F238E27FC236}">
                <a16:creationId xmlns:a16="http://schemas.microsoft.com/office/drawing/2014/main" id="{BF46ED01-6EFD-370A-48E7-FDFD67147380}"/>
              </a:ext>
            </a:extLst>
          </p:cNvPr>
          <p:cNvSpPr/>
          <p:nvPr/>
        </p:nvSpPr>
        <p:spPr>
          <a:xfrm>
            <a:off x="5207754" y="4482225"/>
            <a:ext cx="2113378" cy="1036557"/>
          </a:xfrm>
          <a:prstGeom prst="borderCallout1">
            <a:avLst>
              <a:gd name="adj1" fmla="val -467"/>
              <a:gd name="adj2" fmla="val 56891"/>
              <a:gd name="adj3" fmla="val -43351"/>
              <a:gd name="adj4" fmla="val 57099"/>
            </a:avLst>
          </a:prstGeom>
          <a:solidFill>
            <a:srgbClr val="800080"/>
          </a:solidFill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E4CC83-827C-4DCE-E453-C38B94D164A3}"/>
              </a:ext>
            </a:extLst>
          </p:cNvPr>
          <p:cNvSpPr txBox="1"/>
          <p:nvPr/>
        </p:nvSpPr>
        <p:spPr>
          <a:xfrm>
            <a:off x="5218696" y="4620116"/>
            <a:ext cx="211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Destiné aux CM2 et collégiens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21" name="Légende : encadrée 20">
            <a:extLst>
              <a:ext uri="{FF2B5EF4-FFF2-40B4-BE49-F238E27FC236}">
                <a16:creationId xmlns:a16="http://schemas.microsoft.com/office/drawing/2014/main" id="{79BDA6C9-BD04-C6AC-C3C5-B4DAF1D29BD4}"/>
              </a:ext>
            </a:extLst>
          </p:cNvPr>
          <p:cNvSpPr/>
          <p:nvPr/>
        </p:nvSpPr>
        <p:spPr>
          <a:xfrm>
            <a:off x="8152733" y="4467421"/>
            <a:ext cx="3467048" cy="1291447"/>
          </a:xfrm>
          <a:prstGeom prst="borderCallout1">
            <a:avLst>
              <a:gd name="adj1" fmla="val 415"/>
              <a:gd name="adj2" fmla="val 58622"/>
              <a:gd name="adj3" fmla="val -33600"/>
              <a:gd name="adj4" fmla="val 44163"/>
            </a:avLst>
          </a:prstGeom>
          <a:solidFill>
            <a:srgbClr val="800080"/>
          </a:solidFill>
          <a:ln>
            <a:solidFill>
              <a:srgbClr val="FF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22C384-A106-8551-6728-F5C1B58994ED}"/>
              </a:ext>
            </a:extLst>
          </p:cNvPr>
          <p:cNvSpPr txBox="1"/>
          <p:nvPr/>
        </p:nvSpPr>
        <p:spPr>
          <a:xfrm>
            <a:off x="8163675" y="4498263"/>
            <a:ext cx="345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Sensibilisation au thème du harcèlement scolaire, encourager l’empathie et le dialogue par le jeu, l’entraide</a:t>
            </a:r>
            <a:endParaRPr lang="fr-FR" sz="1100" i="1">
              <a:solidFill>
                <a:schemeClr val="bg1"/>
              </a:solidFill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0163B6-7A43-B387-D7AE-DF079596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54" y="1948553"/>
            <a:ext cx="7150621" cy="20949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64D9875-66D1-F202-2C3D-550424879E14}"/>
              </a:ext>
            </a:extLst>
          </p:cNvPr>
          <p:cNvSpPr txBox="1"/>
          <p:nvPr/>
        </p:nvSpPr>
        <p:spPr>
          <a:xfrm>
            <a:off x="4520242" y="3234908"/>
            <a:ext cx="363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LE SECRET D’ANATOLE</a:t>
            </a:r>
          </a:p>
        </p:txBody>
      </p:sp>
      <p:pic>
        <p:nvPicPr>
          <p:cNvPr id="3074" name="Picture 2" descr="Votre CAPEB vous propose des nouvelles prestations juridiques ・ CAPEB">
            <a:extLst>
              <a:ext uri="{FF2B5EF4-FFF2-40B4-BE49-F238E27FC236}">
                <a16:creationId xmlns:a16="http://schemas.microsoft.com/office/drawing/2014/main" id="{3B9D3CE8-850D-8F0E-E169-2B970896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54" y="1858738"/>
            <a:ext cx="1991907" cy="7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7" grpId="0" animBg="1"/>
      <p:bldP spid="19" grpId="0"/>
      <p:bldP spid="21" grpId="0" animBg="1"/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égende : encadrée 14">
            <a:extLst>
              <a:ext uri="{FF2B5EF4-FFF2-40B4-BE49-F238E27FC236}">
                <a16:creationId xmlns:a16="http://schemas.microsoft.com/office/drawing/2014/main" id="{E4FF04F0-8AB3-C809-346D-24A3206B4F37}"/>
              </a:ext>
            </a:extLst>
          </p:cNvPr>
          <p:cNvSpPr/>
          <p:nvPr/>
        </p:nvSpPr>
        <p:spPr>
          <a:xfrm>
            <a:off x="10297581" y="1954238"/>
            <a:ext cx="1639229" cy="732849"/>
          </a:xfrm>
          <a:prstGeom prst="borderCallout1">
            <a:avLst>
              <a:gd name="adj1" fmla="val 55678"/>
              <a:gd name="adj2" fmla="val 164"/>
              <a:gd name="adj3" fmla="val 85542"/>
              <a:gd name="adj4" fmla="val -59756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Légende : encadrée 47">
            <a:extLst>
              <a:ext uri="{FF2B5EF4-FFF2-40B4-BE49-F238E27FC236}">
                <a16:creationId xmlns:a16="http://schemas.microsoft.com/office/drawing/2014/main" id="{2B38932F-3DE5-080A-32B7-091E6EC597D5}"/>
              </a:ext>
            </a:extLst>
          </p:cNvPr>
          <p:cNvSpPr/>
          <p:nvPr/>
        </p:nvSpPr>
        <p:spPr>
          <a:xfrm>
            <a:off x="10422128" y="2810484"/>
            <a:ext cx="1151848" cy="1140080"/>
          </a:xfrm>
          <a:prstGeom prst="borderCallout1">
            <a:avLst>
              <a:gd name="adj1" fmla="val 55678"/>
              <a:gd name="adj2" fmla="val 164"/>
              <a:gd name="adj3" fmla="val 85542"/>
              <a:gd name="adj4" fmla="val -59756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égende : encadrée 25">
            <a:extLst>
              <a:ext uri="{FF2B5EF4-FFF2-40B4-BE49-F238E27FC236}">
                <a16:creationId xmlns:a16="http://schemas.microsoft.com/office/drawing/2014/main" id="{8E7792C3-E90C-CBEC-E923-BAA500FEF480}"/>
              </a:ext>
            </a:extLst>
          </p:cNvPr>
          <p:cNvSpPr/>
          <p:nvPr/>
        </p:nvSpPr>
        <p:spPr>
          <a:xfrm>
            <a:off x="790477" y="4905075"/>
            <a:ext cx="2017748" cy="1749753"/>
          </a:xfrm>
          <a:prstGeom prst="borderCallout1">
            <a:avLst>
              <a:gd name="adj1" fmla="val -33"/>
              <a:gd name="adj2" fmla="val 92176"/>
              <a:gd name="adj3" fmla="val -56906"/>
              <a:gd name="adj4" fmla="val 121831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Légende : encadrée 39">
            <a:extLst>
              <a:ext uri="{FF2B5EF4-FFF2-40B4-BE49-F238E27FC236}">
                <a16:creationId xmlns:a16="http://schemas.microsoft.com/office/drawing/2014/main" id="{AA11A5A6-A90F-31A5-20B3-28CF1619673C}"/>
              </a:ext>
            </a:extLst>
          </p:cNvPr>
          <p:cNvSpPr/>
          <p:nvPr/>
        </p:nvSpPr>
        <p:spPr>
          <a:xfrm>
            <a:off x="3149572" y="4542522"/>
            <a:ext cx="1363500" cy="1177651"/>
          </a:xfrm>
          <a:prstGeom prst="borderCallout1">
            <a:avLst>
              <a:gd name="adj1" fmla="val 209"/>
              <a:gd name="adj2" fmla="val 25607"/>
              <a:gd name="adj3" fmla="val -32312"/>
              <a:gd name="adj4" fmla="val 30039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égende : encadrée 35">
            <a:extLst>
              <a:ext uri="{FF2B5EF4-FFF2-40B4-BE49-F238E27FC236}">
                <a16:creationId xmlns:a16="http://schemas.microsoft.com/office/drawing/2014/main" id="{D1238142-E371-F749-DAA2-FB1ABAA3E06E}"/>
              </a:ext>
            </a:extLst>
          </p:cNvPr>
          <p:cNvSpPr/>
          <p:nvPr/>
        </p:nvSpPr>
        <p:spPr>
          <a:xfrm>
            <a:off x="10196224" y="4604206"/>
            <a:ext cx="1631468" cy="1606779"/>
          </a:xfrm>
          <a:prstGeom prst="borderCallout1">
            <a:avLst>
              <a:gd name="adj1" fmla="val -566"/>
              <a:gd name="adj2" fmla="val 22229"/>
              <a:gd name="adj3" fmla="val -45128"/>
              <a:gd name="adj4" fmla="val -18592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Légende : encadrée 33">
            <a:extLst>
              <a:ext uri="{FF2B5EF4-FFF2-40B4-BE49-F238E27FC236}">
                <a16:creationId xmlns:a16="http://schemas.microsoft.com/office/drawing/2014/main" id="{4EFAC198-BC03-DAEE-4200-A4CFF2874A03}"/>
              </a:ext>
            </a:extLst>
          </p:cNvPr>
          <p:cNvSpPr/>
          <p:nvPr/>
        </p:nvSpPr>
        <p:spPr>
          <a:xfrm>
            <a:off x="634609" y="2215658"/>
            <a:ext cx="1273031" cy="1253766"/>
          </a:xfrm>
          <a:prstGeom prst="borderCallout1">
            <a:avLst>
              <a:gd name="adj1" fmla="val 22145"/>
              <a:gd name="adj2" fmla="val 99926"/>
              <a:gd name="adj3" fmla="val 43088"/>
              <a:gd name="adj4" fmla="val 187311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EACAA4A-695D-AD45-D417-532A0C9B9B02}"/>
              </a:ext>
            </a:extLst>
          </p:cNvPr>
          <p:cNvSpPr txBox="1">
            <a:spLocks/>
          </p:cNvSpPr>
          <p:nvPr/>
        </p:nvSpPr>
        <p:spPr>
          <a:xfrm>
            <a:off x="790476" y="458911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30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SOUTIENS FINANCIERS – </a:t>
            </a:r>
            <a:r>
              <a:rPr lang="fr-FR" sz="2400" dirty="0">
                <a:latin typeface="Avenir Next LT Pro Demi" panose="020B0604020202020204" pitchFamily="34" charset="0"/>
              </a:rPr>
              <a:t>Orientation &amp; découverte métiers</a:t>
            </a:r>
          </a:p>
          <a:p>
            <a:pPr>
              <a:lnSpc>
                <a:spcPct val="120000"/>
              </a:lnSpc>
            </a:pPr>
            <a:r>
              <a:rPr lang="fr-FR" sz="2000" dirty="0">
                <a:latin typeface="Avenir Next LT Pro Demi" panose="020B0604020202020204" pitchFamily="34" charset="0"/>
              </a:rPr>
              <a:t>Destiné aux collégiens, lycéens et POST-BAC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5BE73-04BD-1D6E-7177-BDA3FEC66C3D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74DAE-FF04-2A87-2390-283A6D1E3C17}"/>
              </a:ext>
            </a:extLst>
          </p:cNvPr>
          <p:cNvSpPr/>
          <p:nvPr/>
        </p:nvSpPr>
        <p:spPr>
          <a:xfrm>
            <a:off x="5537630" y="1504840"/>
            <a:ext cx="2039112" cy="484025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232C71-8F1D-0034-1978-BC7FFD42FC4B}"/>
              </a:ext>
            </a:extLst>
          </p:cNvPr>
          <p:cNvSpPr txBox="1"/>
          <p:nvPr/>
        </p:nvSpPr>
        <p:spPr>
          <a:xfrm>
            <a:off x="5537630" y="1532814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31 MAI 2025</a:t>
            </a:r>
            <a:endParaRPr lang="fr-FR" b="1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B4E2753-1283-40EB-2C5C-767A0F830C40}"/>
              </a:ext>
            </a:extLst>
          </p:cNvPr>
          <p:cNvSpPr txBox="1"/>
          <p:nvPr/>
        </p:nvSpPr>
        <p:spPr>
          <a:xfrm>
            <a:off x="656989" y="2475222"/>
            <a:ext cx="127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Forum Métier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7D7F665-1748-9E1F-2DAA-8B20B86C4863}"/>
              </a:ext>
            </a:extLst>
          </p:cNvPr>
          <p:cNvSpPr txBox="1"/>
          <p:nvPr/>
        </p:nvSpPr>
        <p:spPr>
          <a:xfrm>
            <a:off x="790477" y="5007386"/>
            <a:ext cx="20177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Conférences ou Ateliers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Mieux se connaitre pour faire ses choix d’orientation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BF5E114-FEF2-2FDF-F067-0A9E0D245326}"/>
              </a:ext>
            </a:extLst>
          </p:cNvPr>
          <p:cNvSpPr txBox="1"/>
          <p:nvPr/>
        </p:nvSpPr>
        <p:spPr>
          <a:xfrm>
            <a:off x="10196224" y="4875635"/>
            <a:ext cx="1631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Je filme le métier qui me plait 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138F592-BC41-EAB7-8F0C-B7FAC221AB19}"/>
              </a:ext>
            </a:extLst>
          </p:cNvPr>
          <p:cNvSpPr txBox="1"/>
          <p:nvPr/>
        </p:nvSpPr>
        <p:spPr>
          <a:xfrm>
            <a:off x="3123826" y="4779033"/>
            <a:ext cx="1385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Ateliers orientation</a:t>
            </a:r>
          </a:p>
        </p:txBody>
      </p:sp>
      <p:sp>
        <p:nvSpPr>
          <p:cNvPr id="44" name="Légende : encadrée 43">
            <a:extLst>
              <a:ext uri="{FF2B5EF4-FFF2-40B4-BE49-F238E27FC236}">
                <a16:creationId xmlns:a16="http://schemas.microsoft.com/office/drawing/2014/main" id="{1961ECAF-1B41-EFF3-6F9A-8DD97FF2C378}"/>
              </a:ext>
            </a:extLst>
          </p:cNvPr>
          <p:cNvSpPr/>
          <p:nvPr/>
        </p:nvSpPr>
        <p:spPr>
          <a:xfrm>
            <a:off x="4641796" y="4739390"/>
            <a:ext cx="1792630" cy="1915438"/>
          </a:xfrm>
          <a:prstGeom prst="borderCallout1">
            <a:avLst>
              <a:gd name="adj1" fmla="val 1045"/>
              <a:gd name="adj2" fmla="val 48667"/>
              <a:gd name="adj3" fmla="val -64987"/>
              <a:gd name="adj4" fmla="val 31629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33CAE7E-BAF1-98F5-3397-B9F42A32026C}"/>
              </a:ext>
            </a:extLst>
          </p:cNvPr>
          <p:cNvSpPr txBox="1"/>
          <p:nvPr/>
        </p:nvSpPr>
        <p:spPr>
          <a:xfrm>
            <a:off x="4608966" y="4831234"/>
            <a:ext cx="1825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Transports uniquement pour visites de salons, forum métiers, visites d’établissements…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15112EC-2AAD-079C-7307-F2E2ECD67B89}"/>
              </a:ext>
            </a:extLst>
          </p:cNvPr>
          <p:cNvSpPr txBox="1"/>
          <p:nvPr/>
        </p:nvSpPr>
        <p:spPr>
          <a:xfrm>
            <a:off x="10444508" y="3048579"/>
            <a:ext cx="112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Ateliers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CV</a:t>
            </a:r>
          </a:p>
        </p:txBody>
      </p:sp>
      <p:sp>
        <p:nvSpPr>
          <p:cNvPr id="56" name="Légende : encadrée 55">
            <a:extLst>
              <a:ext uri="{FF2B5EF4-FFF2-40B4-BE49-F238E27FC236}">
                <a16:creationId xmlns:a16="http://schemas.microsoft.com/office/drawing/2014/main" id="{50A698C6-184F-8FD6-BC48-F781AE30FA9D}"/>
              </a:ext>
            </a:extLst>
          </p:cNvPr>
          <p:cNvSpPr/>
          <p:nvPr/>
        </p:nvSpPr>
        <p:spPr>
          <a:xfrm>
            <a:off x="6674596" y="4326613"/>
            <a:ext cx="1407944" cy="1393560"/>
          </a:xfrm>
          <a:prstGeom prst="borderCallout1">
            <a:avLst>
              <a:gd name="adj1" fmla="val 886"/>
              <a:gd name="adj2" fmla="val 69127"/>
              <a:gd name="adj3" fmla="val -18821"/>
              <a:gd name="adj4" fmla="val 67154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CE96DF8-FD4D-9DD4-3C5D-254604FEA309}"/>
              </a:ext>
            </a:extLst>
          </p:cNvPr>
          <p:cNvSpPr txBox="1"/>
          <p:nvPr/>
        </p:nvSpPr>
        <p:spPr>
          <a:xfrm>
            <a:off x="6696976" y="4531362"/>
            <a:ext cx="1385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Conférence et atelier Soft </a:t>
            </a:r>
            <a:r>
              <a:rPr lang="fr-FR" sz="2000" b="1" dirty="0" err="1">
                <a:solidFill>
                  <a:schemeClr val="bg1"/>
                </a:solidFill>
              </a:rPr>
              <a:t>Skills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Légende : encadrée 2">
            <a:extLst>
              <a:ext uri="{FF2B5EF4-FFF2-40B4-BE49-F238E27FC236}">
                <a16:creationId xmlns:a16="http://schemas.microsoft.com/office/drawing/2014/main" id="{9659776A-FD1D-935B-0EC0-386A9EF68EB4}"/>
              </a:ext>
            </a:extLst>
          </p:cNvPr>
          <p:cNvSpPr/>
          <p:nvPr/>
        </p:nvSpPr>
        <p:spPr>
          <a:xfrm>
            <a:off x="1190174" y="3583362"/>
            <a:ext cx="1337937" cy="1140080"/>
          </a:xfrm>
          <a:prstGeom prst="borderCallout1">
            <a:avLst>
              <a:gd name="adj1" fmla="val 27682"/>
              <a:gd name="adj2" fmla="val 99770"/>
              <a:gd name="adj3" fmla="val 14417"/>
              <a:gd name="adj4" fmla="val 122980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372088-97E7-F9AA-6F3C-3ACD418750F7}"/>
              </a:ext>
            </a:extLst>
          </p:cNvPr>
          <p:cNvSpPr txBox="1"/>
          <p:nvPr/>
        </p:nvSpPr>
        <p:spPr>
          <a:xfrm>
            <a:off x="1190174" y="3804205"/>
            <a:ext cx="133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Malette</a:t>
            </a:r>
          </a:p>
          <a:p>
            <a:pPr algn="ctr"/>
            <a:r>
              <a:rPr lang="fr-FR" sz="2000" b="1" dirty="0" err="1">
                <a:solidFill>
                  <a:schemeClr val="bg1"/>
                </a:solidFill>
              </a:rPr>
              <a:t>Explorama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Légende : encadrée 13">
            <a:extLst>
              <a:ext uri="{FF2B5EF4-FFF2-40B4-BE49-F238E27FC236}">
                <a16:creationId xmlns:a16="http://schemas.microsoft.com/office/drawing/2014/main" id="{5BEF449F-9ACC-C497-0999-00431B7A0FEC}"/>
              </a:ext>
            </a:extLst>
          </p:cNvPr>
          <p:cNvSpPr/>
          <p:nvPr/>
        </p:nvSpPr>
        <p:spPr>
          <a:xfrm>
            <a:off x="8334074" y="5089220"/>
            <a:ext cx="1592829" cy="1015663"/>
          </a:xfrm>
          <a:prstGeom prst="borderCallout1">
            <a:avLst>
              <a:gd name="adj1" fmla="val -312"/>
              <a:gd name="adj2" fmla="val 54992"/>
              <a:gd name="adj3" fmla="val -83002"/>
              <a:gd name="adj4" fmla="val 53045"/>
            </a:avLst>
          </a:prstGeom>
          <a:solidFill>
            <a:srgbClr val="FF99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A8C3944-DA88-F4C6-F595-3822CEA275D3}"/>
              </a:ext>
            </a:extLst>
          </p:cNvPr>
          <p:cNvSpPr txBox="1"/>
          <p:nvPr/>
        </p:nvSpPr>
        <p:spPr>
          <a:xfrm>
            <a:off x="8313222" y="5286563"/>
            <a:ext cx="163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100 000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entrepreneurs</a:t>
            </a:r>
          </a:p>
        </p:txBody>
      </p:sp>
      <p:pic>
        <p:nvPicPr>
          <p:cNvPr id="4" name="Image 3" descr="Une image contenant texte">
            <a:extLst>
              <a:ext uri="{FF2B5EF4-FFF2-40B4-BE49-F238E27FC236}">
                <a16:creationId xmlns:a16="http://schemas.microsoft.com/office/drawing/2014/main" id="{76A13E5E-28E3-8E2D-CE9E-B963D753C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64" y="2116518"/>
            <a:ext cx="7150626" cy="209491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53C533C-8295-7172-DDE8-7D034BA015B9}"/>
              </a:ext>
            </a:extLst>
          </p:cNvPr>
          <p:cNvSpPr txBox="1"/>
          <p:nvPr/>
        </p:nvSpPr>
        <p:spPr>
          <a:xfrm>
            <a:off x="10297581" y="2101924"/>
            <a:ext cx="163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Abonnement</a:t>
            </a:r>
          </a:p>
        </p:txBody>
      </p:sp>
      <p:pic>
        <p:nvPicPr>
          <p:cNvPr id="1026" name="Picture 2" descr="Votre CAPEB vous propose des nouvelles prestations juridiques ・ CAPEB">
            <a:extLst>
              <a:ext uri="{FF2B5EF4-FFF2-40B4-BE49-F238E27FC236}">
                <a16:creationId xmlns:a16="http://schemas.microsoft.com/office/drawing/2014/main" id="{3E040D16-5CF3-4A22-B544-6114151A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386">
            <a:off x="5514916" y="4572091"/>
            <a:ext cx="1026704" cy="3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" grpId="0" animBg="1"/>
      <p:bldP spid="26" grpId="0" animBg="1"/>
      <p:bldP spid="40" grpId="0" animBg="1"/>
      <p:bldP spid="36" grpId="0" animBg="1"/>
      <p:bldP spid="34" grpId="0" animBg="1"/>
      <p:bldP spid="9" grpId="0" animBg="1"/>
      <p:bldP spid="10" grpId="0"/>
      <p:bldP spid="30" grpId="0"/>
      <p:bldP spid="38" grpId="0"/>
      <p:bldP spid="42" grpId="0"/>
      <p:bldP spid="44" grpId="0" animBg="1"/>
      <p:bldP spid="46" grpId="0"/>
      <p:bldP spid="50" grpId="0"/>
      <p:bldP spid="56" grpId="0" animBg="1"/>
      <p:bldP spid="58" grpId="0"/>
      <p:bldP spid="3" grpId="0" animBg="1"/>
      <p:bldP spid="7" grpId="0"/>
      <p:bldP spid="14" grpId="0" animBg="1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0AAC80-FD30-8E36-FF14-5F42E04D9FF6}"/>
              </a:ext>
            </a:extLst>
          </p:cNvPr>
          <p:cNvSpPr/>
          <p:nvPr/>
        </p:nvSpPr>
        <p:spPr>
          <a:xfrm>
            <a:off x="5020056" y="1751233"/>
            <a:ext cx="2039112" cy="484025"/>
          </a:xfrm>
          <a:prstGeom prst="rect">
            <a:avLst/>
          </a:prstGeom>
          <a:solidFill>
            <a:srgbClr val="C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D3B6591-1525-DFBF-BDE2-879270D6D61A}"/>
              </a:ext>
            </a:extLst>
          </p:cNvPr>
          <p:cNvSpPr txBox="1">
            <a:spLocks/>
          </p:cNvSpPr>
          <p:nvPr/>
        </p:nvSpPr>
        <p:spPr>
          <a:xfrm>
            <a:off x="790476" y="385759"/>
            <a:ext cx="10563324" cy="68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3000" dirty="0">
                <a:solidFill>
                  <a:srgbClr val="765C96"/>
                </a:solidFill>
                <a:latin typeface="Avenir Next LT Pro Demi" panose="020B0604020202020204" pitchFamily="34" charset="0"/>
              </a:rPr>
              <a:t>LES SOUTIENS FINANCIERS – </a:t>
            </a:r>
            <a:r>
              <a:rPr lang="fr-FR" sz="2400" dirty="0">
                <a:latin typeface="Avenir Next LT Pro Demi" panose="020B0604020202020204" pitchFamily="34" charset="0"/>
              </a:rPr>
              <a:t>Deadline par dossier</a:t>
            </a:r>
            <a:endParaRPr lang="fr-FR" sz="2400" i="1" dirty="0">
              <a:latin typeface="Avenir Next LT Pro Demi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B5F95-A5D1-F418-1D7C-E2661CB3F13F}"/>
              </a:ext>
            </a:extLst>
          </p:cNvPr>
          <p:cNvSpPr/>
          <p:nvPr/>
        </p:nvSpPr>
        <p:spPr>
          <a:xfrm>
            <a:off x="614853" y="417952"/>
            <a:ext cx="79993" cy="652732"/>
          </a:xfrm>
          <a:prstGeom prst="rect">
            <a:avLst/>
          </a:prstGeom>
          <a:solidFill>
            <a:srgbClr val="765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00380"/>
              </a:solidFill>
            </a:endParaRPr>
          </a:p>
        </p:txBody>
      </p:sp>
      <p:pic>
        <p:nvPicPr>
          <p:cNvPr id="6" name="Image 5" descr="Une image contenant texte, draps et couvertures&#10;&#10;Description générée automatiquement">
            <a:extLst>
              <a:ext uri="{FF2B5EF4-FFF2-40B4-BE49-F238E27FC236}">
                <a16:creationId xmlns:a16="http://schemas.microsoft.com/office/drawing/2014/main" id="{596FD017-334F-3D4C-C0D0-6BB0C23A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9" y="1375470"/>
            <a:ext cx="4217352" cy="1235552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77BC66-1A8C-BD68-621E-CB03950E7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9" y="5450030"/>
            <a:ext cx="4217352" cy="1235552"/>
          </a:xfrm>
          <a:prstGeom prst="rect">
            <a:avLst/>
          </a:prstGeom>
        </p:spPr>
      </p:pic>
      <p:pic>
        <p:nvPicPr>
          <p:cNvPr id="12" name="Image 11" descr="Une image contenant texte, tableau blanc">
            <a:extLst>
              <a:ext uri="{FF2B5EF4-FFF2-40B4-BE49-F238E27FC236}">
                <a16:creationId xmlns:a16="http://schemas.microsoft.com/office/drawing/2014/main" id="{15175485-2A7F-DD7D-6E15-5D8B10D51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9" y="2731142"/>
            <a:ext cx="4217352" cy="123555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39EA06A-D7D8-5915-2833-43D20C3EF104}"/>
              </a:ext>
            </a:extLst>
          </p:cNvPr>
          <p:cNvSpPr txBox="1"/>
          <p:nvPr/>
        </p:nvSpPr>
        <p:spPr>
          <a:xfrm>
            <a:off x="5020055" y="1808580"/>
            <a:ext cx="690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30 NOVEMBRE 2024  </a:t>
            </a:r>
            <a:r>
              <a:rPr lang="fr-FR"/>
              <a:t>– </a:t>
            </a:r>
            <a:r>
              <a:rPr lang="fr-FR" sz="1600"/>
              <a:t>Les statuts 2021 doivent être à jour à cette date !</a:t>
            </a: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405E5D-E4A7-D017-E2A0-A2B8241B4F71}"/>
              </a:ext>
            </a:extLst>
          </p:cNvPr>
          <p:cNvSpPr/>
          <p:nvPr/>
        </p:nvSpPr>
        <p:spPr>
          <a:xfrm>
            <a:off x="5020056" y="3096861"/>
            <a:ext cx="1604682" cy="484025"/>
          </a:xfrm>
          <a:prstGeom prst="rect">
            <a:avLst/>
          </a:prstGeom>
          <a:solidFill>
            <a:srgbClr val="C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2ACD84-DC52-8ED8-C8CE-92596E86ED8D}"/>
              </a:ext>
            </a:extLst>
          </p:cNvPr>
          <p:cNvSpPr txBox="1"/>
          <p:nvPr/>
        </p:nvSpPr>
        <p:spPr>
          <a:xfrm>
            <a:off x="4783212" y="3154208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14 MARS 2025</a:t>
            </a:r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89A765-9EAE-283D-FF91-79353B2C3A80}"/>
              </a:ext>
            </a:extLst>
          </p:cNvPr>
          <p:cNvSpPr/>
          <p:nvPr/>
        </p:nvSpPr>
        <p:spPr>
          <a:xfrm>
            <a:off x="5020056" y="5821454"/>
            <a:ext cx="1449755" cy="484025"/>
          </a:xfrm>
          <a:prstGeom prst="rect">
            <a:avLst/>
          </a:prstGeom>
          <a:solidFill>
            <a:srgbClr val="C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4DCCD3D-02C8-50F8-B152-A89AC1F538C0}"/>
              </a:ext>
            </a:extLst>
          </p:cNvPr>
          <p:cNvSpPr txBox="1"/>
          <p:nvPr/>
        </p:nvSpPr>
        <p:spPr>
          <a:xfrm>
            <a:off x="5020055" y="5878801"/>
            <a:ext cx="77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31 MAI 2025    </a:t>
            </a:r>
            <a:r>
              <a:rPr lang="fr-FR" sz="1600"/>
              <a:t>– Thème : Escape Game de sensibilisation au harcèlement</a:t>
            </a:r>
            <a:endParaRPr lang="fr-FR"/>
          </a:p>
        </p:txBody>
      </p:sp>
      <p:pic>
        <p:nvPicPr>
          <p:cNvPr id="2" name="Image 1" descr="Une image contenant texte">
            <a:extLst>
              <a:ext uri="{FF2B5EF4-FFF2-40B4-BE49-F238E27FC236}">
                <a16:creationId xmlns:a16="http://schemas.microsoft.com/office/drawing/2014/main" id="{CDA2C6C5-279A-84FF-1CA6-3D309F892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9" y="4090586"/>
            <a:ext cx="4217352" cy="1235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CDB456-570E-E7AB-21F3-045F62C60B03}"/>
              </a:ext>
            </a:extLst>
          </p:cNvPr>
          <p:cNvSpPr/>
          <p:nvPr/>
        </p:nvSpPr>
        <p:spPr>
          <a:xfrm>
            <a:off x="5020056" y="4456513"/>
            <a:ext cx="1449755" cy="484025"/>
          </a:xfrm>
          <a:prstGeom prst="rect">
            <a:avLst/>
          </a:prstGeom>
          <a:solidFill>
            <a:srgbClr val="C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825937-30AF-7E71-5C0B-F58810F2BC13}"/>
              </a:ext>
            </a:extLst>
          </p:cNvPr>
          <p:cNvSpPr txBox="1"/>
          <p:nvPr/>
        </p:nvSpPr>
        <p:spPr>
          <a:xfrm>
            <a:off x="5043653" y="4513860"/>
            <a:ext cx="152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31 MAI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4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21" grpId="0" animBg="1"/>
      <p:bldP spid="25" grpId="0"/>
      <p:bldP spid="37" grpId="0" animBg="1"/>
      <p:bldP spid="39" grpId="0"/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552</Words>
  <Application>Microsoft Office PowerPoint</Application>
  <PresentationFormat>Grand écran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Avenir Next LT Pro Demi</vt:lpstr>
      <vt:lpstr>Bahnschrift Condensed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Clémentine Lavieville</dc:creator>
  <cp:lastModifiedBy>Héloïse Nolibois</cp:lastModifiedBy>
  <cp:revision>2</cp:revision>
  <dcterms:created xsi:type="dcterms:W3CDTF">2022-09-06T08:47:40Z</dcterms:created>
  <dcterms:modified xsi:type="dcterms:W3CDTF">2024-10-07T12:38:43Z</dcterms:modified>
</cp:coreProperties>
</file>